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738" r:id="rId5"/>
  </p:sldMasterIdLst>
  <p:notesMasterIdLst>
    <p:notesMasterId r:id="rId57"/>
  </p:notesMasterIdLst>
  <p:handoutMasterIdLst>
    <p:handoutMasterId r:id="rId58"/>
  </p:handoutMasterIdLst>
  <p:sldIdLst>
    <p:sldId id="301" r:id="rId6"/>
    <p:sldId id="2185" r:id="rId7"/>
    <p:sldId id="2184" r:id="rId8"/>
    <p:sldId id="346" r:id="rId9"/>
    <p:sldId id="2189" r:id="rId10"/>
    <p:sldId id="2198" r:id="rId11"/>
    <p:sldId id="2197" r:id="rId12"/>
    <p:sldId id="2195" r:id="rId13"/>
    <p:sldId id="2186" r:id="rId14"/>
    <p:sldId id="2196" r:id="rId15"/>
    <p:sldId id="2199" r:id="rId16"/>
    <p:sldId id="2200" r:id="rId17"/>
    <p:sldId id="2190" r:id="rId18"/>
    <p:sldId id="2191" r:id="rId19"/>
    <p:sldId id="2201" r:id="rId20"/>
    <p:sldId id="2202" r:id="rId21"/>
    <p:sldId id="2203" r:id="rId22"/>
    <p:sldId id="348" r:id="rId23"/>
    <p:sldId id="2204" r:id="rId24"/>
    <p:sldId id="2207" r:id="rId25"/>
    <p:sldId id="2152" r:id="rId26"/>
    <p:sldId id="2154" r:id="rId27"/>
    <p:sldId id="2153" r:id="rId28"/>
    <p:sldId id="2180" r:id="rId29"/>
    <p:sldId id="2181" r:id="rId30"/>
    <p:sldId id="2182" r:id="rId31"/>
    <p:sldId id="2183" r:id="rId32"/>
    <p:sldId id="2161" r:id="rId33"/>
    <p:sldId id="2208" r:id="rId34"/>
    <p:sldId id="2211" r:id="rId35"/>
    <p:sldId id="2209" r:id="rId36"/>
    <p:sldId id="2210" r:id="rId37"/>
    <p:sldId id="2212" r:id="rId38"/>
    <p:sldId id="2213" r:id="rId39"/>
    <p:sldId id="2214" r:id="rId40"/>
    <p:sldId id="2228" r:id="rId41"/>
    <p:sldId id="376" r:id="rId42"/>
    <p:sldId id="2215" r:id="rId43"/>
    <p:sldId id="2216" r:id="rId44"/>
    <p:sldId id="2217" r:id="rId45"/>
    <p:sldId id="2218" r:id="rId46"/>
    <p:sldId id="2219" r:id="rId47"/>
    <p:sldId id="2220" r:id="rId48"/>
    <p:sldId id="2221" r:id="rId49"/>
    <p:sldId id="2222" r:id="rId50"/>
    <p:sldId id="2223" r:id="rId51"/>
    <p:sldId id="2224" r:id="rId52"/>
    <p:sldId id="2225" r:id="rId53"/>
    <p:sldId id="2226" r:id="rId54"/>
    <p:sldId id="2227" r:id="rId55"/>
    <p:sldId id="359" r:id="rId56"/>
  </p:sldIdLst>
  <p:sldSz cx="24384000" cy="13716000"/>
  <p:notesSz cx="6858000" cy="9144000"/>
  <p:embeddedFontLst>
    <p:embeddedFont>
      <p:font typeface="Calibri" panose="020F0502020204030204" pitchFamily="34" charset="0"/>
      <p:regular r:id="rId59"/>
      <p:bold r:id="rId60"/>
      <p:italic r:id="rId61"/>
      <p:boldItalic r:id="rId62"/>
    </p:embeddedFont>
    <p:embeddedFont>
      <p:font typeface="FS Albert Pro" panose="02000503040000020004" pitchFamily="50" charset="0"/>
      <p:regular r:id="rId63"/>
      <p:bold r:id="rId63"/>
      <p:italic r:id="rId63"/>
      <p:boldItalic r:id="rId63"/>
    </p:embeddedFont>
    <p:embeddedFont>
      <p:font typeface="FS Albert Pro Light" panose="02000503040000020004" pitchFamily="50" charset="0"/>
      <p:regular r:id="rId63"/>
      <p:italic r:id="rId63"/>
    </p:embeddedFont>
    <p:embeddedFont>
      <p:font typeface="Verdana" panose="020B0604030504040204" pitchFamily="34" charset="0"/>
      <p:regular r:id="rId64"/>
      <p:bold r:id="rId65"/>
      <p:italic r:id="rId66"/>
      <p:boldItalic r:id="rId6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6816" userDrawn="1">
          <p15:clr>
            <a:srgbClr val="A4A3A4"/>
          </p15:clr>
        </p15:guide>
        <p15:guide id="2" pos="5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ma, Mallika" initials="SM" lastIdx="8" clrIdx="0">
    <p:extLst>
      <p:ext uri="{19B8F6BF-5375-455C-9EA6-DF929625EA0E}">
        <p15:presenceInfo xmlns:p15="http://schemas.microsoft.com/office/powerpoint/2012/main" userId="S::mallika.sharma@grey.com::f5222b90-46a4-4e2e-a5e2-30e46326dfa9" providerId="AD"/>
      </p:ext>
    </p:extLst>
  </p:cmAuthor>
  <p:cmAuthor id="2" name="Microsoft Office User" initials="MOU" lastIdx="13" clrIdx="1">
    <p:extLst>
      <p:ext uri="{19B8F6BF-5375-455C-9EA6-DF929625EA0E}">
        <p15:presenceInfo xmlns:p15="http://schemas.microsoft.com/office/powerpoint/2012/main" userId="Microsoft Office User" providerId="None"/>
      </p:ext>
    </p:extLst>
  </p:cmAuthor>
  <p:cmAuthor id="3" name="Kristina Klette" initials="KK" lastIdx="3" clrIdx="2">
    <p:extLst>
      <p:ext uri="{19B8F6BF-5375-455C-9EA6-DF929625EA0E}">
        <p15:presenceInfo xmlns:p15="http://schemas.microsoft.com/office/powerpoint/2012/main" userId="S::Kristina.Klette@bd.com::06c8b38c-7dd1-45d5-a422-f1717d3a7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E00"/>
    <a:srgbClr val="A6A6A6"/>
    <a:srgbClr val="1D74FF"/>
    <a:srgbClr val="CCCC00"/>
    <a:srgbClr val="044ED7"/>
    <a:srgbClr val="044ED6"/>
    <a:srgbClr val="162835"/>
    <a:srgbClr val="DCD8D7"/>
    <a:srgbClr val="060A3D"/>
    <a:srgbClr val="050A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16" autoAdjust="0"/>
    <p:restoredTop sz="95811" autoAdjust="0"/>
  </p:normalViewPr>
  <p:slideViewPr>
    <p:cSldViewPr snapToGrid="0">
      <p:cViewPr varScale="1">
        <p:scale>
          <a:sx n="56" d="100"/>
          <a:sy n="56" d="100"/>
        </p:scale>
        <p:origin x="786" y="192"/>
      </p:cViewPr>
      <p:guideLst>
        <p:guide orient="horz" pos="6816"/>
        <p:guide pos="52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NULL"/><Relationship Id="rId68"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66" Type="http://schemas.openxmlformats.org/officeDocument/2006/relationships/font" Target="fonts/font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386955-677B-4AE8-B5E1-00F83FB69658}"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endParaRPr lang="en-US"/>
        </a:p>
      </dgm:t>
    </dgm:pt>
    <dgm:pt modelId="{1A3EB79F-1B94-4231-85AF-8DEB64D92B43}">
      <dgm:prSet phldrT="[Text]"/>
      <dgm:spPr/>
      <dgm:t>
        <a:bodyPr/>
        <a:lstStyle/>
        <a:p>
          <a:r>
            <a:rPr lang="en-US" dirty="0"/>
            <a:t>cDNA synthesis and template switching</a:t>
          </a:r>
        </a:p>
      </dgm:t>
    </dgm:pt>
    <dgm:pt modelId="{1D232019-115E-4FA3-B105-4130F7F52949}" type="parTrans" cxnId="{AED9B549-21F1-4620-8E76-4F0D14C2CE48}">
      <dgm:prSet/>
      <dgm:spPr/>
      <dgm:t>
        <a:bodyPr/>
        <a:lstStyle/>
        <a:p>
          <a:endParaRPr lang="en-US"/>
        </a:p>
      </dgm:t>
    </dgm:pt>
    <dgm:pt modelId="{BDDD4AB2-C4C9-46A3-82D0-F3F1BC816F83}" type="sibTrans" cxnId="{AED9B549-21F1-4620-8E76-4F0D14C2CE48}">
      <dgm:prSet/>
      <dgm:spPr/>
      <dgm:t>
        <a:bodyPr/>
        <a:lstStyle/>
        <a:p>
          <a:endParaRPr lang="en-US"/>
        </a:p>
      </dgm:t>
    </dgm:pt>
    <dgm:pt modelId="{4E8FFB7F-EABA-4A86-B544-31191DC37379}">
      <dgm:prSet phldrT="[Text]"/>
      <dgm:spPr/>
      <dgm:t>
        <a:bodyPr/>
        <a:lstStyle/>
        <a:p>
          <a:r>
            <a:rPr lang="en-US" dirty="0"/>
            <a:t>Denaturization and self hybridization</a:t>
          </a:r>
        </a:p>
      </dgm:t>
    </dgm:pt>
    <dgm:pt modelId="{F9A2FC28-E69F-4B15-A223-380CA4D02C1D}" type="parTrans" cxnId="{4574DDCD-BCAC-4D9E-B34E-F8484C92D0C2}">
      <dgm:prSet/>
      <dgm:spPr/>
      <dgm:t>
        <a:bodyPr/>
        <a:lstStyle/>
        <a:p>
          <a:endParaRPr lang="en-US"/>
        </a:p>
      </dgm:t>
    </dgm:pt>
    <dgm:pt modelId="{652446EF-D6C1-4ADC-8210-63C8AE49DDCF}" type="sibTrans" cxnId="{4574DDCD-BCAC-4D9E-B34E-F8484C92D0C2}">
      <dgm:prSet/>
      <dgm:spPr/>
      <dgm:t>
        <a:bodyPr/>
        <a:lstStyle/>
        <a:p>
          <a:endParaRPr lang="en-US"/>
        </a:p>
      </dgm:t>
    </dgm:pt>
    <dgm:pt modelId="{EE1F6963-77F0-43E1-985C-EA1A7EA45C6F}">
      <dgm:prSet phldrT="[Text]"/>
      <dgm:spPr/>
      <dgm:t>
        <a:bodyPr/>
        <a:lstStyle/>
        <a:p>
          <a:r>
            <a:rPr lang="en-US" dirty="0" err="1"/>
            <a:t>AbSeq</a:t>
          </a:r>
          <a:r>
            <a:rPr lang="en-US" dirty="0"/>
            <a:t>/sample tag PCR 1 and cleanup</a:t>
          </a:r>
        </a:p>
      </dgm:t>
    </dgm:pt>
    <dgm:pt modelId="{9B665923-DCCD-4FEC-AC3C-5CBBE8B198E0}" type="parTrans" cxnId="{AD43D69E-2629-418E-AA3F-1254D720BA53}">
      <dgm:prSet/>
      <dgm:spPr/>
      <dgm:t>
        <a:bodyPr/>
        <a:lstStyle/>
        <a:p>
          <a:endParaRPr lang="en-US"/>
        </a:p>
      </dgm:t>
    </dgm:pt>
    <dgm:pt modelId="{4F0C3AD0-D389-4370-96F0-3E56138C9030}" type="sibTrans" cxnId="{AD43D69E-2629-418E-AA3F-1254D720BA53}">
      <dgm:prSet/>
      <dgm:spPr/>
      <dgm:t>
        <a:bodyPr/>
        <a:lstStyle/>
        <a:p>
          <a:endParaRPr lang="en-US"/>
        </a:p>
      </dgm:t>
    </dgm:pt>
    <dgm:pt modelId="{2F39A1AA-AC0E-4498-84BB-C9A1C1C71FBE}">
      <dgm:prSet phldrT="[Text]"/>
      <dgm:spPr/>
      <dgm:t>
        <a:bodyPr/>
        <a:lstStyle/>
        <a:p>
          <a:r>
            <a:rPr lang="en-US" dirty="0"/>
            <a:t>Extension and exonuclease I treatment</a:t>
          </a:r>
        </a:p>
      </dgm:t>
    </dgm:pt>
    <dgm:pt modelId="{97334C7D-FEC7-40E4-A302-5F7F48320A35}" type="parTrans" cxnId="{F7A38544-A63D-4640-AA83-73632BE9D8A6}">
      <dgm:prSet/>
      <dgm:spPr/>
      <dgm:t>
        <a:bodyPr/>
        <a:lstStyle/>
        <a:p>
          <a:endParaRPr lang="en-US"/>
        </a:p>
      </dgm:t>
    </dgm:pt>
    <dgm:pt modelId="{F47F92E1-1D89-41DE-A91A-0420EB94032D}" type="sibTrans" cxnId="{F7A38544-A63D-4640-AA83-73632BE9D8A6}">
      <dgm:prSet/>
      <dgm:spPr/>
      <dgm:t>
        <a:bodyPr/>
        <a:lstStyle/>
        <a:p>
          <a:endParaRPr lang="en-US"/>
        </a:p>
      </dgm:t>
    </dgm:pt>
    <dgm:pt modelId="{B20230FA-679A-4C08-99BB-D78EC386570D}">
      <dgm:prSet phldrT="[Text]"/>
      <dgm:spPr>
        <a:solidFill>
          <a:schemeClr val="accent5"/>
        </a:solidFill>
      </dgm:spPr>
      <dgm:t>
        <a:bodyPr/>
        <a:lstStyle/>
        <a:p>
          <a:r>
            <a:rPr lang="en-US" dirty="0"/>
            <a:t>Sample tag library prep</a:t>
          </a:r>
        </a:p>
      </dgm:t>
    </dgm:pt>
    <dgm:pt modelId="{FC0898B8-F097-466A-8A22-FE17094DF7A0}" type="parTrans" cxnId="{3BBA7616-EA91-46D0-8B83-303DB7BB9F28}">
      <dgm:prSet/>
      <dgm:spPr/>
      <dgm:t>
        <a:bodyPr/>
        <a:lstStyle/>
        <a:p>
          <a:endParaRPr lang="en-US"/>
        </a:p>
      </dgm:t>
    </dgm:pt>
    <dgm:pt modelId="{BFA87151-8E64-4507-8D38-E32BDE238835}" type="sibTrans" cxnId="{3BBA7616-EA91-46D0-8B83-303DB7BB9F28}">
      <dgm:prSet/>
      <dgm:spPr/>
      <dgm:t>
        <a:bodyPr/>
        <a:lstStyle/>
        <a:p>
          <a:endParaRPr lang="en-US"/>
        </a:p>
      </dgm:t>
    </dgm:pt>
    <dgm:pt modelId="{20EB58FE-B2C1-489C-BBD8-DC57FEC16B77}">
      <dgm:prSet phldrT="[Text]"/>
      <dgm:spPr>
        <a:solidFill>
          <a:schemeClr val="bg1">
            <a:lumMod val="65000"/>
          </a:schemeClr>
        </a:solidFill>
      </dgm:spPr>
      <dgm:t>
        <a:bodyPr/>
        <a:lstStyle/>
        <a:p>
          <a:r>
            <a:rPr lang="en-US" dirty="0" err="1"/>
            <a:t>AbSeq</a:t>
          </a:r>
          <a:r>
            <a:rPr lang="en-US" dirty="0"/>
            <a:t> library prep</a:t>
          </a:r>
        </a:p>
      </dgm:t>
    </dgm:pt>
    <dgm:pt modelId="{CEACFE07-9FA2-4E54-9DDE-A7EEE15D8361}" type="parTrans" cxnId="{AC3B68E0-571B-491C-8CDF-D99D3FB76905}">
      <dgm:prSet/>
      <dgm:spPr/>
      <dgm:t>
        <a:bodyPr/>
        <a:lstStyle/>
        <a:p>
          <a:endParaRPr lang="en-US"/>
        </a:p>
      </dgm:t>
    </dgm:pt>
    <dgm:pt modelId="{6B89C777-B206-479B-BB7A-FDE1E3A3FF2B}" type="sibTrans" cxnId="{AC3B68E0-571B-491C-8CDF-D99D3FB76905}">
      <dgm:prSet/>
      <dgm:spPr/>
      <dgm:t>
        <a:bodyPr/>
        <a:lstStyle/>
        <a:p>
          <a:endParaRPr lang="en-US"/>
        </a:p>
      </dgm:t>
    </dgm:pt>
    <dgm:pt modelId="{C481487C-A507-4785-B7CE-901B75BEB6A5}">
      <dgm:prSet phldrT="[Text]"/>
      <dgm:spPr/>
      <dgm:t>
        <a:bodyPr/>
        <a:lstStyle/>
        <a:p>
          <a:r>
            <a:rPr lang="en-US" dirty="0"/>
            <a:t>Denature </a:t>
          </a:r>
          <a:r>
            <a:rPr lang="en-US" dirty="0" err="1"/>
            <a:t>AbSeq</a:t>
          </a:r>
          <a:r>
            <a:rPr lang="en-US" dirty="0"/>
            <a:t>/sample tags</a:t>
          </a:r>
        </a:p>
      </dgm:t>
    </dgm:pt>
    <dgm:pt modelId="{17F2AFE5-0E3F-4556-8202-4B264DF6A46B}" type="parTrans" cxnId="{90137648-CB35-4A07-B432-E354285CCDA0}">
      <dgm:prSet/>
      <dgm:spPr/>
      <dgm:t>
        <a:bodyPr/>
        <a:lstStyle/>
        <a:p>
          <a:endParaRPr lang="en-US"/>
        </a:p>
      </dgm:t>
    </dgm:pt>
    <dgm:pt modelId="{DAD6D217-36D5-4688-9D98-FB62AD15C75D}" type="sibTrans" cxnId="{90137648-CB35-4A07-B432-E354285CCDA0}">
      <dgm:prSet/>
      <dgm:spPr/>
      <dgm:t>
        <a:bodyPr/>
        <a:lstStyle/>
        <a:p>
          <a:endParaRPr lang="en-US"/>
        </a:p>
      </dgm:t>
    </dgm:pt>
    <dgm:pt modelId="{4D2286AD-1CE2-499F-8BCB-81DF3EC7BAF2}">
      <dgm:prSet phldrT="[Text]"/>
      <dgm:spPr>
        <a:solidFill>
          <a:schemeClr val="accent5"/>
        </a:solidFill>
      </dgm:spPr>
      <dgm:t>
        <a:bodyPr/>
        <a:lstStyle/>
        <a:p>
          <a:r>
            <a:rPr lang="en-US"/>
            <a:t>Sequence</a:t>
          </a:r>
        </a:p>
      </dgm:t>
    </dgm:pt>
    <dgm:pt modelId="{58A28A33-F37F-452E-8987-194C11A3BD6F}" type="parTrans" cxnId="{6A3DDCE3-C944-47A2-890A-23A9F44074F0}">
      <dgm:prSet/>
      <dgm:spPr/>
      <dgm:t>
        <a:bodyPr/>
        <a:lstStyle/>
        <a:p>
          <a:endParaRPr lang="en-US"/>
        </a:p>
      </dgm:t>
    </dgm:pt>
    <dgm:pt modelId="{29590208-CF1A-4006-9212-D4A8FDE74B14}" type="sibTrans" cxnId="{6A3DDCE3-C944-47A2-890A-23A9F44074F0}">
      <dgm:prSet/>
      <dgm:spPr/>
      <dgm:t>
        <a:bodyPr/>
        <a:lstStyle/>
        <a:p>
          <a:endParaRPr lang="en-US"/>
        </a:p>
      </dgm:t>
    </dgm:pt>
    <dgm:pt modelId="{5654FAD4-6E19-488C-96B5-D2774B4727F9}">
      <dgm:prSet phldrT="[Text]"/>
      <dgm:spPr>
        <a:solidFill>
          <a:schemeClr val="bg1">
            <a:lumMod val="65000"/>
          </a:schemeClr>
        </a:solidFill>
      </dgm:spPr>
      <dgm:t>
        <a:bodyPr/>
        <a:lstStyle/>
        <a:p>
          <a:r>
            <a:rPr lang="en-US"/>
            <a:t>Sequence</a:t>
          </a:r>
        </a:p>
      </dgm:t>
    </dgm:pt>
    <dgm:pt modelId="{300BFADD-FFE2-4FE3-B22A-DE9046D6304A}" type="parTrans" cxnId="{E38DCCD0-F432-43CF-B392-703C24CAF635}">
      <dgm:prSet/>
      <dgm:spPr/>
      <dgm:t>
        <a:bodyPr/>
        <a:lstStyle/>
        <a:p>
          <a:endParaRPr lang="en-US"/>
        </a:p>
      </dgm:t>
    </dgm:pt>
    <dgm:pt modelId="{993F3BA5-9773-4AB4-ACF2-D047280153D0}" type="sibTrans" cxnId="{E38DCCD0-F432-43CF-B392-703C24CAF635}">
      <dgm:prSet/>
      <dgm:spPr/>
      <dgm:t>
        <a:bodyPr/>
        <a:lstStyle/>
        <a:p>
          <a:endParaRPr lang="en-US"/>
        </a:p>
      </dgm:t>
    </dgm:pt>
    <dgm:pt modelId="{E5CCE24B-D3E2-44B9-87D9-CC5E2489B6A4}">
      <dgm:prSet phldrT="[Text]"/>
      <dgm:spPr/>
      <dgm:t>
        <a:bodyPr/>
        <a:lstStyle/>
        <a:p>
          <a:r>
            <a:rPr lang="en-US"/>
            <a:t>TCR/BCR PCR 1 (on bead)</a:t>
          </a:r>
        </a:p>
      </dgm:t>
    </dgm:pt>
    <dgm:pt modelId="{D934BCD1-06E0-472D-B963-9C490321740D}" type="parTrans" cxnId="{0638B789-E8AD-49B7-A0CD-B1DDBD079507}">
      <dgm:prSet/>
      <dgm:spPr/>
      <dgm:t>
        <a:bodyPr/>
        <a:lstStyle/>
        <a:p>
          <a:endParaRPr lang="en-US"/>
        </a:p>
      </dgm:t>
    </dgm:pt>
    <dgm:pt modelId="{70D58E4C-4D6D-4683-A730-1D037C23C8C9}" type="sibTrans" cxnId="{0638B789-E8AD-49B7-A0CD-B1DDBD079507}">
      <dgm:prSet/>
      <dgm:spPr/>
      <dgm:t>
        <a:bodyPr/>
        <a:lstStyle/>
        <a:p>
          <a:endParaRPr lang="en-US"/>
        </a:p>
      </dgm:t>
    </dgm:pt>
    <dgm:pt modelId="{CA2DD93C-CA53-49C6-BA1D-FBFEFD083D2F}">
      <dgm:prSet phldrT="[Text]"/>
      <dgm:spPr>
        <a:solidFill>
          <a:srgbClr val="044ED6"/>
        </a:solidFill>
      </dgm:spPr>
      <dgm:t>
        <a:bodyPr/>
        <a:lstStyle/>
        <a:p>
          <a:r>
            <a:rPr lang="en-US" dirty="0"/>
            <a:t>TCR/BCR library prep</a:t>
          </a:r>
        </a:p>
      </dgm:t>
    </dgm:pt>
    <dgm:pt modelId="{9E5F29EF-A28B-460A-8F02-4BFE10450DE7}" type="parTrans" cxnId="{9E24A9D9-E175-4CD3-A305-57AF19A17614}">
      <dgm:prSet/>
      <dgm:spPr/>
      <dgm:t>
        <a:bodyPr/>
        <a:lstStyle/>
        <a:p>
          <a:endParaRPr lang="en-US"/>
        </a:p>
      </dgm:t>
    </dgm:pt>
    <dgm:pt modelId="{667F9BC1-7FAD-4E76-8A36-D87A5D18CBCF}" type="sibTrans" cxnId="{9E24A9D9-E175-4CD3-A305-57AF19A17614}">
      <dgm:prSet/>
      <dgm:spPr/>
      <dgm:t>
        <a:bodyPr/>
        <a:lstStyle/>
        <a:p>
          <a:endParaRPr lang="en-US"/>
        </a:p>
      </dgm:t>
    </dgm:pt>
    <dgm:pt modelId="{EFE49E78-8490-4DBA-94DB-652F6AC57704}">
      <dgm:prSet phldrT="[Text]"/>
      <dgm:spPr>
        <a:solidFill>
          <a:schemeClr val="tx2">
            <a:lumMod val="25000"/>
            <a:lumOff val="75000"/>
          </a:schemeClr>
        </a:solidFill>
      </dgm:spPr>
      <dgm:t>
        <a:bodyPr/>
        <a:lstStyle/>
        <a:p>
          <a:r>
            <a:rPr lang="en-US" dirty="0"/>
            <a:t>Targeted library prep</a:t>
          </a:r>
        </a:p>
      </dgm:t>
    </dgm:pt>
    <dgm:pt modelId="{6FEBF293-0F9C-41F6-8866-220B805210BC}" type="parTrans" cxnId="{F86240CC-6A46-4DEF-942D-A73B91E9B9E3}">
      <dgm:prSet/>
      <dgm:spPr/>
      <dgm:t>
        <a:bodyPr/>
        <a:lstStyle/>
        <a:p>
          <a:endParaRPr lang="en-US"/>
        </a:p>
      </dgm:t>
    </dgm:pt>
    <dgm:pt modelId="{C3F0FE88-AE48-4FC2-896F-80486EFDB85C}" type="sibTrans" cxnId="{F86240CC-6A46-4DEF-942D-A73B91E9B9E3}">
      <dgm:prSet/>
      <dgm:spPr/>
      <dgm:t>
        <a:bodyPr/>
        <a:lstStyle/>
        <a:p>
          <a:endParaRPr lang="en-US"/>
        </a:p>
      </dgm:t>
    </dgm:pt>
    <dgm:pt modelId="{644EA214-A565-49E6-B43C-37AF82CE3719}">
      <dgm:prSet phldrT="[Text]"/>
      <dgm:spPr>
        <a:solidFill>
          <a:srgbClr val="044ED6"/>
        </a:solidFill>
      </dgm:spPr>
      <dgm:t>
        <a:bodyPr/>
        <a:lstStyle/>
        <a:p>
          <a:r>
            <a:rPr lang="en-US"/>
            <a:t>Sequence</a:t>
          </a:r>
        </a:p>
      </dgm:t>
    </dgm:pt>
    <dgm:pt modelId="{83024C9A-41D4-4089-8D88-4DE5EDABB9D5}" type="parTrans" cxnId="{78F72B5B-E311-4E27-98CB-8A7A7E539616}">
      <dgm:prSet/>
      <dgm:spPr/>
      <dgm:t>
        <a:bodyPr/>
        <a:lstStyle/>
        <a:p>
          <a:endParaRPr lang="en-US"/>
        </a:p>
      </dgm:t>
    </dgm:pt>
    <dgm:pt modelId="{4A1CF2B0-230F-43B4-AAF6-77FAAFC3AA4C}" type="sibTrans" cxnId="{78F72B5B-E311-4E27-98CB-8A7A7E539616}">
      <dgm:prSet/>
      <dgm:spPr/>
      <dgm:t>
        <a:bodyPr/>
        <a:lstStyle/>
        <a:p>
          <a:endParaRPr lang="en-US"/>
        </a:p>
      </dgm:t>
    </dgm:pt>
    <dgm:pt modelId="{5BAC3871-A492-4077-872C-BF71981B30A0}">
      <dgm:prSet phldrT="[Text]"/>
      <dgm:spPr>
        <a:solidFill>
          <a:schemeClr val="tx2">
            <a:lumMod val="25000"/>
            <a:lumOff val="75000"/>
          </a:schemeClr>
        </a:solidFill>
      </dgm:spPr>
      <dgm:t>
        <a:bodyPr/>
        <a:lstStyle/>
        <a:p>
          <a:r>
            <a:rPr lang="en-US"/>
            <a:t>Sequence</a:t>
          </a:r>
        </a:p>
      </dgm:t>
    </dgm:pt>
    <dgm:pt modelId="{7A95336B-20A7-4822-BE72-317C70B26EEA}" type="parTrans" cxnId="{0A794749-0DEC-4FD9-99A5-772B78B226C0}">
      <dgm:prSet/>
      <dgm:spPr/>
      <dgm:t>
        <a:bodyPr/>
        <a:lstStyle/>
        <a:p>
          <a:endParaRPr lang="en-US"/>
        </a:p>
      </dgm:t>
    </dgm:pt>
    <dgm:pt modelId="{28141327-B199-477C-9ABE-8C2EEAE2B1C2}" type="sibTrans" cxnId="{0A794749-0DEC-4FD9-99A5-772B78B226C0}">
      <dgm:prSet/>
      <dgm:spPr/>
      <dgm:t>
        <a:bodyPr/>
        <a:lstStyle/>
        <a:p>
          <a:endParaRPr lang="en-US"/>
        </a:p>
      </dgm:t>
    </dgm:pt>
    <dgm:pt modelId="{CECFAACE-CE6C-4B06-961A-5467321C7AFD}">
      <dgm:prSet phldrT="[Text]"/>
      <dgm:spPr>
        <a:solidFill>
          <a:srgbClr val="044ED6"/>
        </a:solidFill>
      </dgm:spPr>
      <dgm:t>
        <a:bodyPr/>
        <a:lstStyle/>
        <a:p>
          <a:r>
            <a:rPr lang="en-US"/>
            <a:t>Bioinformatics</a:t>
          </a:r>
        </a:p>
      </dgm:t>
    </dgm:pt>
    <dgm:pt modelId="{25452ECB-C5D1-4E2B-B68E-61C229B3C0D0}" type="parTrans" cxnId="{7F0E5039-EA73-414B-B6D6-B0905B85275A}">
      <dgm:prSet/>
      <dgm:spPr/>
      <dgm:t>
        <a:bodyPr/>
        <a:lstStyle/>
        <a:p>
          <a:endParaRPr lang="en-US"/>
        </a:p>
      </dgm:t>
    </dgm:pt>
    <dgm:pt modelId="{159441E8-5B77-4BE8-AAC4-EEA176EA8198}" type="sibTrans" cxnId="{7F0E5039-EA73-414B-B6D6-B0905B85275A}">
      <dgm:prSet/>
      <dgm:spPr/>
      <dgm:t>
        <a:bodyPr/>
        <a:lstStyle/>
        <a:p>
          <a:endParaRPr lang="en-US"/>
        </a:p>
      </dgm:t>
    </dgm:pt>
    <dgm:pt modelId="{6DEADC91-4F6B-439B-BBF1-18C364486B68}">
      <dgm:prSet phldrT="[Text]"/>
      <dgm:spPr>
        <a:solidFill>
          <a:schemeClr val="accent5"/>
        </a:solidFill>
      </dgm:spPr>
      <dgm:t>
        <a:bodyPr/>
        <a:lstStyle/>
        <a:p>
          <a:r>
            <a:rPr lang="en-US"/>
            <a:t>Bioinformatics</a:t>
          </a:r>
        </a:p>
      </dgm:t>
    </dgm:pt>
    <dgm:pt modelId="{1FD7FFBE-028F-40C6-A590-D7FC4DA3F623}" type="parTrans" cxnId="{8DC2DF89-CB70-4AC8-82AA-52A0CAA52472}">
      <dgm:prSet/>
      <dgm:spPr/>
      <dgm:t>
        <a:bodyPr/>
        <a:lstStyle/>
        <a:p>
          <a:endParaRPr lang="en-US"/>
        </a:p>
      </dgm:t>
    </dgm:pt>
    <dgm:pt modelId="{DD63E20F-0F9C-46B3-8578-687702FC8A13}" type="sibTrans" cxnId="{8DC2DF89-CB70-4AC8-82AA-52A0CAA52472}">
      <dgm:prSet/>
      <dgm:spPr/>
      <dgm:t>
        <a:bodyPr/>
        <a:lstStyle/>
        <a:p>
          <a:endParaRPr lang="en-US"/>
        </a:p>
      </dgm:t>
    </dgm:pt>
    <dgm:pt modelId="{73BB42F7-FAEE-4420-8E6C-1F08213145B9}">
      <dgm:prSet phldrT="[Text]"/>
      <dgm:spPr>
        <a:solidFill>
          <a:schemeClr val="bg1">
            <a:lumMod val="65000"/>
          </a:schemeClr>
        </a:solidFill>
      </dgm:spPr>
      <dgm:t>
        <a:bodyPr/>
        <a:lstStyle/>
        <a:p>
          <a:r>
            <a:rPr lang="en-US"/>
            <a:t>Bioinformatics</a:t>
          </a:r>
        </a:p>
      </dgm:t>
    </dgm:pt>
    <dgm:pt modelId="{9074FD99-AF98-497D-B59D-795AA9A602A7}" type="parTrans" cxnId="{4DCF8172-C4E0-480F-8CF2-2672865378EF}">
      <dgm:prSet/>
      <dgm:spPr/>
      <dgm:t>
        <a:bodyPr/>
        <a:lstStyle/>
        <a:p>
          <a:endParaRPr lang="en-US"/>
        </a:p>
      </dgm:t>
    </dgm:pt>
    <dgm:pt modelId="{4F03ED88-B052-4F8D-BE6B-4DB12ACDEA8C}" type="sibTrans" cxnId="{4DCF8172-C4E0-480F-8CF2-2672865378EF}">
      <dgm:prSet/>
      <dgm:spPr/>
      <dgm:t>
        <a:bodyPr/>
        <a:lstStyle/>
        <a:p>
          <a:endParaRPr lang="en-US"/>
        </a:p>
      </dgm:t>
    </dgm:pt>
    <dgm:pt modelId="{DB7993FF-81F3-4063-9D74-BF5C15E057D3}">
      <dgm:prSet phldrT="[Text]"/>
      <dgm:spPr>
        <a:solidFill>
          <a:schemeClr val="tx2">
            <a:lumMod val="25000"/>
            <a:lumOff val="75000"/>
          </a:schemeClr>
        </a:solidFill>
      </dgm:spPr>
      <dgm:t>
        <a:bodyPr/>
        <a:lstStyle/>
        <a:p>
          <a:r>
            <a:rPr lang="en-US"/>
            <a:t>Bioinformatics</a:t>
          </a:r>
        </a:p>
      </dgm:t>
    </dgm:pt>
    <dgm:pt modelId="{A4989771-227D-4E1A-89C5-99B8B99BEED6}" type="parTrans" cxnId="{BC29E848-0C7C-4A1E-B49A-F042D6469CAB}">
      <dgm:prSet/>
      <dgm:spPr/>
      <dgm:t>
        <a:bodyPr/>
        <a:lstStyle/>
        <a:p>
          <a:endParaRPr lang="en-US"/>
        </a:p>
      </dgm:t>
    </dgm:pt>
    <dgm:pt modelId="{4672A0CF-6A1A-4B48-A40D-8F0568069DBA}" type="sibTrans" cxnId="{BC29E848-0C7C-4A1E-B49A-F042D6469CAB}">
      <dgm:prSet/>
      <dgm:spPr/>
      <dgm:t>
        <a:bodyPr/>
        <a:lstStyle/>
        <a:p>
          <a:endParaRPr lang="en-US"/>
        </a:p>
      </dgm:t>
    </dgm:pt>
    <dgm:pt modelId="{B04443DC-AEAF-4FBB-8571-FEBFC7B3CF53}" type="pres">
      <dgm:prSet presAssocID="{AB386955-677B-4AE8-B5E1-00F83FB69658}" presName="diagram" presStyleCnt="0">
        <dgm:presLayoutVars>
          <dgm:chPref val="1"/>
          <dgm:dir/>
          <dgm:animOne val="branch"/>
          <dgm:animLvl val="lvl"/>
          <dgm:resizeHandles val="exact"/>
        </dgm:presLayoutVars>
      </dgm:prSet>
      <dgm:spPr/>
    </dgm:pt>
    <dgm:pt modelId="{2FA2B7D4-0CD6-4E43-AC89-CAD51E713337}" type="pres">
      <dgm:prSet presAssocID="{1A3EB79F-1B94-4231-85AF-8DEB64D92B43}" presName="root1" presStyleCnt="0"/>
      <dgm:spPr/>
    </dgm:pt>
    <dgm:pt modelId="{C94AD175-3D9D-4900-ACEE-90F28A820401}" type="pres">
      <dgm:prSet presAssocID="{1A3EB79F-1B94-4231-85AF-8DEB64D92B43}" presName="LevelOneTextNode" presStyleLbl="node0" presStyleIdx="0" presStyleCnt="1">
        <dgm:presLayoutVars>
          <dgm:chPref val="3"/>
        </dgm:presLayoutVars>
      </dgm:prSet>
      <dgm:spPr/>
    </dgm:pt>
    <dgm:pt modelId="{7259111C-00A3-4059-B9BA-66DB989EDA52}" type="pres">
      <dgm:prSet presAssocID="{1A3EB79F-1B94-4231-85AF-8DEB64D92B43}" presName="level2hierChild" presStyleCnt="0"/>
      <dgm:spPr/>
    </dgm:pt>
    <dgm:pt modelId="{9B512E60-9DF8-45FC-BE5C-B297765BF859}" type="pres">
      <dgm:prSet presAssocID="{F9A2FC28-E69F-4B15-A223-380CA4D02C1D}" presName="conn2-1" presStyleLbl="parChTrans1D2" presStyleIdx="0" presStyleCnt="1"/>
      <dgm:spPr/>
    </dgm:pt>
    <dgm:pt modelId="{D63F424A-A13A-4916-9A43-F77AA35BF96E}" type="pres">
      <dgm:prSet presAssocID="{F9A2FC28-E69F-4B15-A223-380CA4D02C1D}" presName="connTx" presStyleLbl="parChTrans1D2" presStyleIdx="0" presStyleCnt="1"/>
      <dgm:spPr/>
    </dgm:pt>
    <dgm:pt modelId="{66A5323D-3385-42F7-A5BF-EBEED5AC3ACA}" type="pres">
      <dgm:prSet presAssocID="{4E8FFB7F-EABA-4A86-B544-31191DC37379}" presName="root2" presStyleCnt="0"/>
      <dgm:spPr/>
    </dgm:pt>
    <dgm:pt modelId="{F046FBDA-3AA7-47A2-884D-A9745482215D}" type="pres">
      <dgm:prSet presAssocID="{4E8FFB7F-EABA-4A86-B544-31191DC37379}" presName="LevelTwoTextNode" presStyleLbl="node2" presStyleIdx="0" presStyleCnt="1">
        <dgm:presLayoutVars>
          <dgm:chPref val="3"/>
        </dgm:presLayoutVars>
      </dgm:prSet>
      <dgm:spPr/>
    </dgm:pt>
    <dgm:pt modelId="{B0260FF9-C511-4A41-953A-0EC142BF6B4D}" type="pres">
      <dgm:prSet presAssocID="{4E8FFB7F-EABA-4A86-B544-31191DC37379}" presName="level3hierChild" presStyleCnt="0"/>
      <dgm:spPr/>
    </dgm:pt>
    <dgm:pt modelId="{25D94785-BC80-4BEF-AD67-0E092F58C050}" type="pres">
      <dgm:prSet presAssocID="{17F2AFE5-0E3F-4556-8202-4B264DF6A46B}" presName="conn2-1" presStyleLbl="parChTrans1D3" presStyleIdx="0" presStyleCnt="2"/>
      <dgm:spPr/>
    </dgm:pt>
    <dgm:pt modelId="{A18643DA-5B6B-4DF0-8EB4-1EE92A450699}" type="pres">
      <dgm:prSet presAssocID="{17F2AFE5-0E3F-4556-8202-4B264DF6A46B}" presName="connTx" presStyleLbl="parChTrans1D3" presStyleIdx="0" presStyleCnt="2"/>
      <dgm:spPr/>
    </dgm:pt>
    <dgm:pt modelId="{F109B929-575B-4EEB-9753-294FB142D45B}" type="pres">
      <dgm:prSet presAssocID="{C481487C-A507-4785-B7CE-901B75BEB6A5}" presName="root2" presStyleCnt="0"/>
      <dgm:spPr/>
    </dgm:pt>
    <dgm:pt modelId="{24532D00-4A0F-4E89-9275-0B8ECED5EB78}" type="pres">
      <dgm:prSet presAssocID="{C481487C-A507-4785-B7CE-901B75BEB6A5}" presName="LevelTwoTextNode" presStyleLbl="node3" presStyleIdx="0" presStyleCnt="2">
        <dgm:presLayoutVars>
          <dgm:chPref val="3"/>
        </dgm:presLayoutVars>
      </dgm:prSet>
      <dgm:spPr/>
    </dgm:pt>
    <dgm:pt modelId="{4FBA65AB-A328-4840-A64D-F2B38DC8FA26}" type="pres">
      <dgm:prSet presAssocID="{C481487C-A507-4785-B7CE-901B75BEB6A5}" presName="level3hierChild" presStyleCnt="0"/>
      <dgm:spPr/>
    </dgm:pt>
    <dgm:pt modelId="{798D4138-3D4A-44DB-A343-508B444E099F}" type="pres">
      <dgm:prSet presAssocID="{9B665923-DCCD-4FEC-AC3C-5CBBE8B198E0}" presName="conn2-1" presStyleLbl="parChTrans1D4" presStyleIdx="0" presStyleCnt="14"/>
      <dgm:spPr/>
    </dgm:pt>
    <dgm:pt modelId="{E5CF7E31-5F14-4B3D-BCC3-D5414D399A00}" type="pres">
      <dgm:prSet presAssocID="{9B665923-DCCD-4FEC-AC3C-5CBBE8B198E0}" presName="connTx" presStyleLbl="parChTrans1D4" presStyleIdx="0" presStyleCnt="14"/>
      <dgm:spPr/>
    </dgm:pt>
    <dgm:pt modelId="{9235D803-39CF-4F96-AFAD-6B41F00DA05A}" type="pres">
      <dgm:prSet presAssocID="{EE1F6963-77F0-43E1-985C-EA1A7EA45C6F}" presName="root2" presStyleCnt="0"/>
      <dgm:spPr/>
    </dgm:pt>
    <dgm:pt modelId="{DDB86F05-9CC6-4E8A-A56C-D19F4FE1C52E}" type="pres">
      <dgm:prSet presAssocID="{EE1F6963-77F0-43E1-985C-EA1A7EA45C6F}" presName="LevelTwoTextNode" presStyleLbl="node4" presStyleIdx="0" presStyleCnt="14">
        <dgm:presLayoutVars>
          <dgm:chPref val="3"/>
        </dgm:presLayoutVars>
      </dgm:prSet>
      <dgm:spPr/>
    </dgm:pt>
    <dgm:pt modelId="{F546C220-4715-4BAE-92CD-E9A6A9DD1688}" type="pres">
      <dgm:prSet presAssocID="{EE1F6963-77F0-43E1-985C-EA1A7EA45C6F}" presName="level3hierChild" presStyleCnt="0"/>
      <dgm:spPr/>
    </dgm:pt>
    <dgm:pt modelId="{CF40530F-938A-4D27-92CC-4B04298A8D64}" type="pres">
      <dgm:prSet presAssocID="{FC0898B8-F097-466A-8A22-FE17094DF7A0}" presName="conn2-1" presStyleLbl="parChTrans1D4" presStyleIdx="1" presStyleCnt="14"/>
      <dgm:spPr/>
    </dgm:pt>
    <dgm:pt modelId="{8AEC9AFA-527D-483E-BE38-00C19737BC71}" type="pres">
      <dgm:prSet presAssocID="{FC0898B8-F097-466A-8A22-FE17094DF7A0}" presName="connTx" presStyleLbl="parChTrans1D4" presStyleIdx="1" presStyleCnt="14"/>
      <dgm:spPr/>
    </dgm:pt>
    <dgm:pt modelId="{FEB02DE4-48C7-45B3-9F74-EC6D89C1FB57}" type="pres">
      <dgm:prSet presAssocID="{B20230FA-679A-4C08-99BB-D78EC386570D}" presName="root2" presStyleCnt="0"/>
      <dgm:spPr/>
    </dgm:pt>
    <dgm:pt modelId="{BEB96D01-4569-4F7D-A76C-7E7C453E888B}" type="pres">
      <dgm:prSet presAssocID="{B20230FA-679A-4C08-99BB-D78EC386570D}" presName="LevelTwoTextNode" presStyleLbl="node4" presStyleIdx="1" presStyleCnt="14">
        <dgm:presLayoutVars>
          <dgm:chPref val="3"/>
        </dgm:presLayoutVars>
      </dgm:prSet>
      <dgm:spPr/>
    </dgm:pt>
    <dgm:pt modelId="{86E984ED-085B-4A88-A772-0DC8E93B8146}" type="pres">
      <dgm:prSet presAssocID="{B20230FA-679A-4C08-99BB-D78EC386570D}" presName="level3hierChild" presStyleCnt="0"/>
      <dgm:spPr/>
    </dgm:pt>
    <dgm:pt modelId="{F3C32C31-14DF-44C8-8558-238FEAA93BBF}" type="pres">
      <dgm:prSet presAssocID="{58A28A33-F37F-452E-8987-194C11A3BD6F}" presName="conn2-1" presStyleLbl="parChTrans1D4" presStyleIdx="2" presStyleCnt="14"/>
      <dgm:spPr/>
    </dgm:pt>
    <dgm:pt modelId="{44A160EC-4D2B-43A3-BAFF-C6FBD0422263}" type="pres">
      <dgm:prSet presAssocID="{58A28A33-F37F-452E-8987-194C11A3BD6F}" presName="connTx" presStyleLbl="parChTrans1D4" presStyleIdx="2" presStyleCnt="14"/>
      <dgm:spPr/>
    </dgm:pt>
    <dgm:pt modelId="{F79745D0-FE94-4D15-940C-855D9E9972A8}" type="pres">
      <dgm:prSet presAssocID="{4D2286AD-1CE2-499F-8BCB-81DF3EC7BAF2}" presName="root2" presStyleCnt="0"/>
      <dgm:spPr/>
    </dgm:pt>
    <dgm:pt modelId="{A812DB9D-15AD-47F4-B464-89AA57DAF2AD}" type="pres">
      <dgm:prSet presAssocID="{4D2286AD-1CE2-499F-8BCB-81DF3EC7BAF2}" presName="LevelTwoTextNode" presStyleLbl="node4" presStyleIdx="2" presStyleCnt="14">
        <dgm:presLayoutVars>
          <dgm:chPref val="3"/>
        </dgm:presLayoutVars>
      </dgm:prSet>
      <dgm:spPr/>
    </dgm:pt>
    <dgm:pt modelId="{BE207DEF-2935-465E-9C32-DFE5BF74A9E6}" type="pres">
      <dgm:prSet presAssocID="{4D2286AD-1CE2-499F-8BCB-81DF3EC7BAF2}" presName="level3hierChild" presStyleCnt="0"/>
      <dgm:spPr/>
    </dgm:pt>
    <dgm:pt modelId="{18533F25-A9AC-4F73-AEE2-F1AE110F7189}" type="pres">
      <dgm:prSet presAssocID="{1FD7FFBE-028F-40C6-A590-D7FC4DA3F623}" presName="conn2-1" presStyleLbl="parChTrans1D4" presStyleIdx="3" presStyleCnt="14"/>
      <dgm:spPr/>
    </dgm:pt>
    <dgm:pt modelId="{41FB21CA-3B36-48A8-9DD6-312C886BDD3B}" type="pres">
      <dgm:prSet presAssocID="{1FD7FFBE-028F-40C6-A590-D7FC4DA3F623}" presName="connTx" presStyleLbl="parChTrans1D4" presStyleIdx="3" presStyleCnt="14"/>
      <dgm:spPr/>
    </dgm:pt>
    <dgm:pt modelId="{A65B6DAE-9B68-456A-8BD3-09324D4EBE3E}" type="pres">
      <dgm:prSet presAssocID="{6DEADC91-4F6B-439B-BBF1-18C364486B68}" presName="root2" presStyleCnt="0"/>
      <dgm:spPr/>
    </dgm:pt>
    <dgm:pt modelId="{CB2C935E-7DF7-48BF-AC00-0E07FD3A852F}" type="pres">
      <dgm:prSet presAssocID="{6DEADC91-4F6B-439B-BBF1-18C364486B68}" presName="LevelTwoTextNode" presStyleLbl="node4" presStyleIdx="3" presStyleCnt="14">
        <dgm:presLayoutVars>
          <dgm:chPref val="3"/>
        </dgm:presLayoutVars>
      </dgm:prSet>
      <dgm:spPr/>
    </dgm:pt>
    <dgm:pt modelId="{7897441D-F79D-4877-8D87-CC6ED56CB8B7}" type="pres">
      <dgm:prSet presAssocID="{6DEADC91-4F6B-439B-BBF1-18C364486B68}" presName="level3hierChild" presStyleCnt="0"/>
      <dgm:spPr/>
    </dgm:pt>
    <dgm:pt modelId="{7EB4E683-8E08-4F2A-B8C0-CDD4FDA40E87}" type="pres">
      <dgm:prSet presAssocID="{CEACFE07-9FA2-4E54-9DDE-A7EEE15D8361}" presName="conn2-1" presStyleLbl="parChTrans1D4" presStyleIdx="4" presStyleCnt="14"/>
      <dgm:spPr/>
    </dgm:pt>
    <dgm:pt modelId="{14550035-5352-4E48-ACC3-FB44EDE982E7}" type="pres">
      <dgm:prSet presAssocID="{CEACFE07-9FA2-4E54-9DDE-A7EEE15D8361}" presName="connTx" presStyleLbl="parChTrans1D4" presStyleIdx="4" presStyleCnt="14"/>
      <dgm:spPr/>
    </dgm:pt>
    <dgm:pt modelId="{197FCBAB-BAB5-40FE-B6E2-7B4AA4C82343}" type="pres">
      <dgm:prSet presAssocID="{20EB58FE-B2C1-489C-BBD8-DC57FEC16B77}" presName="root2" presStyleCnt="0"/>
      <dgm:spPr/>
    </dgm:pt>
    <dgm:pt modelId="{68B5FE02-EA06-4D64-8297-DD2D79C856B5}" type="pres">
      <dgm:prSet presAssocID="{20EB58FE-B2C1-489C-BBD8-DC57FEC16B77}" presName="LevelTwoTextNode" presStyleLbl="node4" presStyleIdx="4" presStyleCnt="14">
        <dgm:presLayoutVars>
          <dgm:chPref val="3"/>
        </dgm:presLayoutVars>
      </dgm:prSet>
      <dgm:spPr/>
    </dgm:pt>
    <dgm:pt modelId="{1020286B-2B27-42A7-82AA-8F9713A6ADD7}" type="pres">
      <dgm:prSet presAssocID="{20EB58FE-B2C1-489C-BBD8-DC57FEC16B77}" presName="level3hierChild" presStyleCnt="0"/>
      <dgm:spPr/>
    </dgm:pt>
    <dgm:pt modelId="{58F18191-615A-47FA-BF9A-9D16B6917C8E}" type="pres">
      <dgm:prSet presAssocID="{300BFADD-FFE2-4FE3-B22A-DE9046D6304A}" presName="conn2-1" presStyleLbl="parChTrans1D4" presStyleIdx="5" presStyleCnt="14"/>
      <dgm:spPr/>
    </dgm:pt>
    <dgm:pt modelId="{A4E238F2-A1DF-49E2-BA0A-A73FE24066A1}" type="pres">
      <dgm:prSet presAssocID="{300BFADD-FFE2-4FE3-B22A-DE9046D6304A}" presName="connTx" presStyleLbl="parChTrans1D4" presStyleIdx="5" presStyleCnt="14"/>
      <dgm:spPr/>
    </dgm:pt>
    <dgm:pt modelId="{7936B43E-2867-4213-90F2-D5E6601D33FA}" type="pres">
      <dgm:prSet presAssocID="{5654FAD4-6E19-488C-96B5-D2774B4727F9}" presName="root2" presStyleCnt="0"/>
      <dgm:spPr/>
    </dgm:pt>
    <dgm:pt modelId="{DFEFDFA0-D91A-4140-AC85-1C70FA7D08B1}" type="pres">
      <dgm:prSet presAssocID="{5654FAD4-6E19-488C-96B5-D2774B4727F9}" presName="LevelTwoTextNode" presStyleLbl="node4" presStyleIdx="5" presStyleCnt="14">
        <dgm:presLayoutVars>
          <dgm:chPref val="3"/>
        </dgm:presLayoutVars>
      </dgm:prSet>
      <dgm:spPr/>
    </dgm:pt>
    <dgm:pt modelId="{6F8C47F2-9FCE-4D2A-873A-5C880894E83C}" type="pres">
      <dgm:prSet presAssocID="{5654FAD4-6E19-488C-96B5-D2774B4727F9}" presName="level3hierChild" presStyleCnt="0"/>
      <dgm:spPr/>
    </dgm:pt>
    <dgm:pt modelId="{08101985-67BB-4C0D-9785-6AF334ABA3F6}" type="pres">
      <dgm:prSet presAssocID="{9074FD99-AF98-497D-B59D-795AA9A602A7}" presName="conn2-1" presStyleLbl="parChTrans1D4" presStyleIdx="6" presStyleCnt="14"/>
      <dgm:spPr/>
    </dgm:pt>
    <dgm:pt modelId="{7EE317BF-061D-4603-B332-345FB116D3A0}" type="pres">
      <dgm:prSet presAssocID="{9074FD99-AF98-497D-B59D-795AA9A602A7}" presName="connTx" presStyleLbl="parChTrans1D4" presStyleIdx="6" presStyleCnt="14"/>
      <dgm:spPr/>
    </dgm:pt>
    <dgm:pt modelId="{2E3E5CCD-C405-4D6B-BC52-953F95BC1991}" type="pres">
      <dgm:prSet presAssocID="{73BB42F7-FAEE-4420-8E6C-1F08213145B9}" presName="root2" presStyleCnt="0"/>
      <dgm:spPr/>
    </dgm:pt>
    <dgm:pt modelId="{F5BD85D8-8090-4732-80B5-5EF4FCB8847D}" type="pres">
      <dgm:prSet presAssocID="{73BB42F7-FAEE-4420-8E6C-1F08213145B9}" presName="LevelTwoTextNode" presStyleLbl="node4" presStyleIdx="6" presStyleCnt="14">
        <dgm:presLayoutVars>
          <dgm:chPref val="3"/>
        </dgm:presLayoutVars>
      </dgm:prSet>
      <dgm:spPr/>
    </dgm:pt>
    <dgm:pt modelId="{45FFE9F7-B06B-421F-A1D0-559D2F3FE54B}" type="pres">
      <dgm:prSet presAssocID="{73BB42F7-FAEE-4420-8E6C-1F08213145B9}" presName="level3hierChild" presStyleCnt="0"/>
      <dgm:spPr/>
    </dgm:pt>
    <dgm:pt modelId="{1872144A-457E-4B4E-BCE7-50C8803E6F59}" type="pres">
      <dgm:prSet presAssocID="{97334C7D-FEC7-40E4-A302-5F7F48320A35}" presName="conn2-1" presStyleLbl="parChTrans1D3" presStyleIdx="1" presStyleCnt="2"/>
      <dgm:spPr/>
    </dgm:pt>
    <dgm:pt modelId="{698ADC2D-B28D-4E36-BEB4-161F3B7B4067}" type="pres">
      <dgm:prSet presAssocID="{97334C7D-FEC7-40E4-A302-5F7F48320A35}" presName="connTx" presStyleLbl="parChTrans1D3" presStyleIdx="1" presStyleCnt="2"/>
      <dgm:spPr/>
    </dgm:pt>
    <dgm:pt modelId="{99C63357-A7D2-4940-B352-67566D35CC6F}" type="pres">
      <dgm:prSet presAssocID="{2F39A1AA-AC0E-4498-84BB-C9A1C1C71FBE}" presName="root2" presStyleCnt="0"/>
      <dgm:spPr/>
    </dgm:pt>
    <dgm:pt modelId="{BF3FF726-B764-4632-98D8-FB7625A7A0EB}" type="pres">
      <dgm:prSet presAssocID="{2F39A1AA-AC0E-4498-84BB-C9A1C1C71FBE}" presName="LevelTwoTextNode" presStyleLbl="node3" presStyleIdx="1" presStyleCnt="2">
        <dgm:presLayoutVars>
          <dgm:chPref val="3"/>
        </dgm:presLayoutVars>
      </dgm:prSet>
      <dgm:spPr/>
    </dgm:pt>
    <dgm:pt modelId="{FC34F516-BE06-4327-8110-B025513FC8C6}" type="pres">
      <dgm:prSet presAssocID="{2F39A1AA-AC0E-4498-84BB-C9A1C1C71FBE}" presName="level3hierChild" presStyleCnt="0"/>
      <dgm:spPr/>
    </dgm:pt>
    <dgm:pt modelId="{CC09824E-8F22-4FEE-B525-5FCE2E34BA9B}" type="pres">
      <dgm:prSet presAssocID="{D934BCD1-06E0-472D-B963-9C490321740D}" presName="conn2-1" presStyleLbl="parChTrans1D4" presStyleIdx="7" presStyleCnt="14"/>
      <dgm:spPr/>
    </dgm:pt>
    <dgm:pt modelId="{AEB7C625-8365-404E-84D7-F56CB3C5867E}" type="pres">
      <dgm:prSet presAssocID="{D934BCD1-06E0-472D-B963-9C490321740D}" presName="connTx" presStyleLbl="parChTrans1D4" presStyleIdx="7" presStyleCnt="14"/>
      <dgm:spPr/>
    </dgm:pt>
    <dgm:pt modelId="{B3B6D2F9-8DB4-4DB8-85BF-39C41E02A25F}" type="pres">
      <dgm:prSet presAssocID="{E5CCE24B-D3E2-44B9-87D9-CC5E2489B6A4}" presName="root2" presStyleCnt="0"/>
      <dgm:spPr/>
    </dgm:pt>
    <dgm:pt modelId="{13E563F5-6E72-40FF-9727-CEF2C3F464C9}" type="pres">
      <dgm:prSet presAssocID="{E5CCE24B-D3E2-44B9-87D9-CC5E2489B6A4}" presName="LevelTwoTextNode" presStyleLbl="node4" presStyleIdx="7" presStyleCnt="14">
        <dgm:presLayoutVars>
          <dgm:chPref val="3"/>
        </dgm:presLayoutVars>
      </dgm:prSet>
      <dgm:spPr/>
    </dgm:pt>
    <dgm:pt modelId="{C178269B-5043-4A86-A145-98F1812EE614}" type="pres">
      <dgm:prSet presAssocID="{E5CCE24B-D3E2-44B9-87D9-CC5E2489B6A4}" presName="level3hierChild" presStyleCnt="0"/>
      <dgm:spPr/>
    </dgm:pt>
    <dgm:pt modelId="{8F71E9D3-85A0-446D-89D6-B2BA332F6836}" type="pres">
      <dgm:prSet presAssocID="{9E5F29EF-A28B-460A-8F02-4BFE10450DE7}" presName="conn2-1" presStyleLbl="parChTrans1D4" presStyleIdx="8" presStyleCnt="14"/>
      <dgm:spPr/>
    </dgm:pt>
    <dgm:pt modelId="{9717A4F0-D333-4D06-A6E0-15740313274E}" type="pres">
      <dgm:prSet presAssocID="{9E5F29EF-A28B-460A-8F02-4BFE10450DE7}" presName="connTx" presStyleLbl="parChTrans1D4" presStyleIdx="8" presStyleCnt="14"/>
      <dgm:spPr/>
    </dgm:pt>
    <dgm:pt modelId="{5E9A596E-CB35-41DD-972A-6397F4E66374}" type="pres">
      <dgm:prSet presAssocID="{CA2DD93C-CA53-49C6-BA1D-FBFEFD083D2F}" presName="root2" presStyleCnt="0"/>
      <dgm:spPr/>
    </dgm:pt>
    <dgm:pt modelId="{C8E83115-AA8C-4916-8180-B8C7D26CF3ED}" type="pres">
      <dgm:prSet presAssocID="{CA2DD93C-CA53-49C6-BA1D-FBFEFD083D2F}" presName="LevelTwoTextNode" presStyleLbl="node4" presStyleIdx="8" presStyleCnt="14">
        <dgm:presLayoutVars>
          <dgm:chPref val="3"/>
        </dgm:presLayoutVars>
      </dgm:prSet>
      <dgm:spPr/>
    </dgm:pt>
    <dgm:pt modelId="{80836C4F-EC5E-41D3-B4C7-64E3717B8580}" type="pres">
      <dgm:prSet presAssocID="{CA2DD93C-CA53-49C6-BA1D-FBFEFD083D2F}" presName="level3hierChild" presStyleCnt="0"/>
      <dgm:spPr/>
    </dgm:pt>
    <dgm:pt modelId="{D723C62A-2C28-431F-AC39-11C446896680}" type="pres">
      <dgm:prSet presAssocID="{83024C9A-41D4-4089-8D88-4DE5EDABB9D5}" presName="conn2-1" presStyleLbl="parChTrans1D4" presStyleIdx="9" presStyleCnt="14"/>
      <dgm:spPr/>
    </dgm:pt>
    <dgm:pt modelId="{62EDBF87-8887-4558-94F4-7A5D92C165E2}" type="pres">
      <dgm:prSet presAssocID="{83024C9A-41D4-4089-8D88-4DE5EDABB9D5}" presName="connTx" presStyleLbl="parChTrans1D4" presStyleIdx="9" presStyleCnt="14"/>
      <dgm:spPr/>
    </dgm:pt>
    <dgm:pt modelId="{51AA77C0-CB1F-4160-B711-0F00C54E6F48}" type="pres">
      <dgm:prSet presAssocID="{644EA214-A565-49E6-B43C-37AF82CE3719}" presName="root2" presStyleCnt="0"/>
      <dgm:spPr/>
    </dgm:pt>
    <dgm:pt modelId="{235D5CBA-EB09-4065-82B2-FE364CD9E204}" type="pres">
      <dgm:prSet presAssocID="{644EA214-A565-49E6-B43C-37AF82CE3719}" presName="LevelTwoTextNode" presStyleLbl="node4" presStyleIdx="9" presStyleCnt="14">
        <dgm:presLayoutVars>
          <dgm:chPref val="3"/>
        </dgm:presLayoutVars>
      </dgm:prSet>
      <dgm:spPr/>
    </dgm:pt>
    <dgm:pt modelId="{D494BF53-4DED-43F8-A0FF-2AC01725DC82}" type="pres">
      <dgm:prSet presAssocID="{644EA214-A565-49E6-B43C-37AF82CE3719}" presName="level3hierChild" presStyleCnt="0"/>
      <dgm:spPr/>
    </dgm:pt>
    <dgm:pt modelId="{17AECB70-D0DB-48E5-BDD0-E960AF31A6F3}" type="pres">
      <dgm:prSet presAssocID="{25452ECB-C5D1-4E2B-B68E-61C229B3C0D0}" presName="conn2-1" presStyleLbl="parChTrans1D4" presStyleIdx="10" presStyleCnt="14"/>
      <dgm:spPr/>
    </dgm:pt>
    <dgm:pt modelId="{B92F8668-ECA5-4AD7-9BF4-FC03F53200ED}" type="pres">
      <dgm:prSet presAssocID="{25452ECB-C5D1-4E2B-B68E-61C229B3C0D0}" presName="connTx" presStyleLbl="parChTrans1D4" presStyleIdx="10" presStyleCnt="14"/>
      <dgm:spPr/>
    </dgm:pt>
    <dgm:pt modelId="{3D77DA12-B4B2-4840-8B03-6EE384CCC6B6}" type="pres">
      <dgm:prSet presAssocID="{CECFAACE-CE6C-4B06-961A-5467321C7AFD}" presName="root2" presStyleCnt="0"/>
      <dgm:spPr/>
    </dgm:pt>
    <dgm:pt modelId="{88BE3658-E505-4755-9313-D533234465D7}" type="pres">
      <dgm:prSet presAssocID="{CECFAACE-CE6C-4B06-961A-5467321C7AFD}" presName="LevelTwoTextNode" presStyleLbl="node4" presStyleIdx="10" presStyleCnt="14">
        <dgm:presLayoutVars>
          <dgm:chPref val="3"/>
        </dgm:presLayoutVars>
      </dgm:prSet>
      <dgm:spPr/>
    </dgm:pt>
    <dgm:pt modelId="{FD205535-8B15-419B-AA9B-3529D9B2258E}" type="pres">
      <dgm:prSet presAssocID="{CECFAACE-CE6C-4B06-961A-5467321C7AFD}" presName="level3hierChild" presStyleCnt="0"/>
      <dgm:spPr/>
    </dgm:pt>
    <dgm:pt modelId="{721454DD-FB8C-4B83-95D2-4ACDCD88D218}" type="pres">
      <dgm:prSet presAssocID="{6FEBF293-0F9C-41F6-8866-220B805210BC}" presName="conn2-1" presStyleLbl="parChTrans1D4" presStyleIdx="11" presStyleCnt="14"/>
      <dgm:spPr/>
    </dgm:pt>
    <dgm:pt modelId="{946BEC82-C7E9-4174-AA1A-D1A21CF3E7D4}" type="pres">
      <dgm:prSet presAssocID="{6FEBF293-0F9C-41F6-8866-220B805210BC}" presName="connTx" presStyleLbl="parChTrans1D4" presStyleIdx="11" presStyleCnt="14"/>
      <dgm:spPr/>
    </dgm:pt>
    <dgm:pt modelId="{1CA15FE1-59DF-416C-9823-CB545646B80D}" type="pres">
      <dgm:prSet presAssocID="{EFE49E78-8490-4DBA-94DB-652F6AC57704}" presName="root2" presStyleCnt="0"/>
      <dgm:spPr/>
    </dgm:pt>
    <dgm:pt modelId="{25D5701B-01F5-43B6-9C6A-BBA0785C2D98}" type="pres">
      <dgm:prSet presAssocID="{EFE49E78-8490-4DBA-94DB-652F6AC57704}" presName="LevelTwoTextNode" presStyleLbl="node4" presStyleIdx="11" presStyleCnt="14">
        <dgm:presLayoutVars>
          <dgm:chPref val="3"/>
        </dgm:presLayoutVars>
      </dgm:prSet>
      <dgm:spPr/>
    </dgm:pt>
    <dgm:pt modelId="{5A766A20-9FFB-4334-BA40-E754C0F74617}" type="pres">
      <dgm:prSet presAssocID="{EFE49E78-8490-4DBA-94DB-652F6AC57704}" presName="level3hierChild" presStyleCnt="0"/>
      <dgm:spPr/>
    </dgm:pt>
    <dgm:pt modelId="{28C905D9-DC1E-49C7-9D61-98B7D94511AC}" type="pres">
      <dgm:prSet presAssocID="{7A95336B-20A7-4822-BE72-317C70B26EEA}" presName="conn2-1" presStyleLbl="parChTrans1D4" presStyleIdx="12" presStyleCnt="14"/>
      <dgm:spPr/>
    </dgm:pt>
    <dgm:pt modelId="{8AC3C855-AC92-45A0-98CF-8D5890A050EF}" type="pres">
      <dgm:prSet presAssocID="{7A95336B-20A7-4822-BE72-317C70B26EEA}" presName="connTx" presStyleLbl="parChTrans1D4" presStyleIdx="12" presStyleCnt="14"/>
      <dgm:spPr/>
    </dgm:pt>
    <dgm:pt modelId="{E7943552-89B6-475D-A3A8-3D59A15A5052}" type="pres">
      <dgm:prSet presAssocID="{5BAC3871-A492-4077-872C-BF71981B30A0}" presName="root2" presStyleCnt="0"/>
      <dgm:spPr/>
    </dgm:pt>
    <dgm:pt modelId="{B4FF2947-AE15-4D48-8C25-81A6AB86650E}" type="pres">
      <dgm:prSet presAssocID="{5BAC3871-A492-4077-872C-BF71981B30A0}" presName="LevelTwoTextNode" presStyleLbl="node4" presStyleIdx="12" presStyleCnt="14">
        <dgm:presLayoutVars>
          <dgm:chPref val="3"/>
        </dgm:presLayoutVars>
      </dgm:prSet>
      <dgm:spPr/>
    </dgm:pt>
    <dgm:pt modelId="{3A102DFF-BD20-493D-9773-AD756DDB938B}" type="pres">
      <dgm:prSet presAssocID="{5BAC3871-A492-4077-872C-BF71981B30A0}" presName="level3hierChild" presStyleCnt="0"/>
      <dgm:spPr/>
    </dgm:pt>
    <dgm:pt modelId="{253E5D4E-EC1F-4F15-B059-531CC8C9BB2C}" type="pres">
      <dgm:prSet presAssocID="{A4989771-227D-4E1A-89C5-99B8B99BEED6}" presName="conn2-1" presStyleLbl="parChTrans1D4" presStyleIdx="13" presStyleCnt="14"/>
      <dgm:spPr/>
    </dgm:pt>
    <dgm:pt modelId="{DABE58F6-F142-451E-801A-C61E3CCFBF43}" type="pres">
      <dgm:prSet presAssocID="{A4989771-227D-4E1A-89C5-99B8B99BEED6}" presName="connTx" presStyleLbl="parChTrans1D4" presStyleIdx="13" presStyleCnt="14"/>
      <dgm:spPr/>
    </dgm:pt>
    <dgm:pt modelId="{C82D1A95-3EC4-4C5F-BAC6-1935A5FD1FC7}" type="pres">
      <dgm:prSet presAssocID="{DB7993FF-81F3-4063-9D74-BF5C15E057D3}" presName="root2" presStyleCnt="0"/>
      <dgm:spPr/>
    </dgm:pt>
    <dgm:pt modelId="{07604901-6441-4E84-B71F-9A5BBA7ABF5B}" type="pres">
      <dgm:prSet presAssocID="{DB7993FF-81F3-4063-9D74-BF5C15E057D3}" presName="LevelTwoTextNode" presStyleLbl="node4" presStyleIdx="13" presStyleCnt="14">
        <dgm:presLayoutVars>
          <dgm:chPref val="3"/>
        </dgm:presLayoutVars>
      </dgm:prSet>
      <dgm:spPr/>
    </dgm:pt>
    <dgm:pt modelId="{301E77C9-ACA9-4C75-8E4F-BE6FC8041798}" type="pres">
      <dgm:prSet presAssocID="{DB7993FF-81F3-4063-9D74-BF5C15E057D3}" presName="level3hierChild" presStyleCnt="0"/>
      <dgm:spPr/>
    </dgm:pt>
  </dgm:ptLst>
  <dgm:cxnLst>
    <dgm:cxn modelId="{29C90B03-1AB4-4EF1-9845-A5F3A9E1A645}" type="presOf" srcId="{B20230FA-679A-4C08-99BB-D78EC386570D}" destId="{BEB96D01-4569-4F7D-A76C-7E7C453E888B}" srcOrd="0" destOrd="0" presId="urn:microsoft.com/office/officeart/2005/8/layout/hierarchy2"/>
    <dgm:cxn modelId="{47632709-BD7A-4937-AC45-16CCBD3811CC}" type="presOf" srcId="{9E5F29EF-A28B-460A-8F02-4BFE10450DE7}" destId="{8F71E9D3-85A0-446D-89D6-B2BA332F6836}" srcOrd="0" destOrd="0" presId="urn:microsoft.com/office/officeart/2005/8/layout/hierarchy2"/>
    <dgm:cxn modelId="{A769760B-479B-40EB-B570-86F23309A695}" type="presOf" srcId="{AB386955-677B-4AE8-B5E1-00F83FB69658}" destId="{B04443DC-AEAF-4FBB-8571-FEBFC7B3CF53}" srcOrd="0" destOrd="0" presId="urn:microsoft.com/office/officeart/2005/8/layout/hierarchy2"/>
    <dgm:cxn modelId="{9AE0880F-95B5-4558-A776-729958ECB863}" type="presOf" srcId="{D934BCD1-06E0-472D-B963-9C490321740D}" destId="{CC09824E-8F22-4FEE-B525-5FCE2E34BA9B}" srcOrd="0" destOrd="0" presId="urn:microsoft.com/office/officeart/2005/8/layout/hierarchy2"/>
    <dgm:cxn modelId="{0B1B0011-6AB9-484E-9461-D794ADEA5901}" type="presOf" srcId="{9B665923-DCCD-4FEC-AC3C-5CBBE8B198E0}" destId="{798D4138-3D4A-44DB-A343-508B444E099F}" srcOrd="0" destOrd="0" presId="urn:microsoft.com/office/officeart/2005/8/layout/hierarchy2"/>
    <dgm:cxn modelId="{3BBA7616-EA91-46D0-8B83-303DB7BB9F28}" srcId="{EE1F6963-77F0-43E1-985C-EA1A7EA45C6F}" destId="{B20230FA-679A-4C08-99BB-D78EC386570D}" srcOrd="0" destOrd="0" parTransId="{FC0898B8-F097-466A-8A22-FE17094DF7A0}" sibTransId="{BFA87151-8E64-4507-8D38-E32BDE238835}"/>
    <dgm:cxn modelId="{0200B719-C33D-4E4F-91B5-3306A56DCF4C}" type="presOf" srcId="{6FEBF293-0F9C-41F6-8866-220B805210BC}" destId="{946BEC82-C7E9-4174-AA1A-D1A21CF3E7D4}" srcOrd="1" destOrd="0" presId="urn:microsoft.com/office/officeart/2005/8/layout/hierarchy2"/>
    <dgm:cxn modelId="{42A5CA1E-639D-4808-8D35-3D9F7FFF7C8E}" type="presOf" srcId="{2F39A1AA-AC0E-4498-84BB-C9A1C1C71FBE}" destId="{BF3FF726-B764-4632-98D8-FB7625A7A0EB}" srcOrd="0" destOrd="0" presId="urn:microsoft.com/office/officeart/2005/8/layout/hierarchy2"/>
    <dgm:cxn modelId="{E2F46E21-292B-47AC-95C3-31685300A8CA}" type="presOf" srcId="{58A28A33-F37F-452E-8987-194C11A3BD6F}" destId="{F3C32C31-14DF-44C8-8558-238FEAA93BBF}" srcOrd="0" destOrd="0" presId="urn:microsoft.com/office/officeart/2005/8/layout/hierarchy2"/>
    <dgm:cxn modelId="{0F8FCA2F-C1C8-42CD-9B4B-C19F25F03928}" type="presOf" srcId="{9B665923-DCCD-4FEC-AC3C-5CBBE8B198E0}" destId="{E5CF7E31-5F14-4B3D-BCC3-D5414D399A00}" srcOrd="1" destOrd="0" presId="urn:microsoft.com/office/officeart/2005/8/layout/hierarchy2"/>
    <dgm:cxn modelId="{8181C735-212F-473D-9C5D-24E2CBB79F30}" type="presOf" srcId="{5BAC3871-A492-4077-872C-BF71981B30A0}" destId="{B4FF2947-AE15-4D48-8C25-81A6AB86650E}" srcOrd="0" destOrd="0" presId="urn:microsoft.com/office/officeart/2005/8/layout/hierarchy2"/>
    <dgm:cxn modelId="{B402B637-7CEC-4DEA-B338-4D91699068A2}" type="presOf" srcId="{7A95336B-20A7-4822-BE72-317C70B26EEA}" destId="{28C905D9-DC1E-49C7-9D61-98B7D94511AC}" srcOrd="0" destOrd="0" presId="urn:microsoft.com/office/officeart/2005/8/layout/hierarchy2"/>
    <dgm:cxn modelId="{948F1439-74D6-43A5-909F-254BB64ED7E7}" type="presOf" srcId="{D934BCD1-06E0-472D-B963-9C490321740D}" destId="{AEB7C625-8365-404E-84D7-F56CB3C5867E}" srcOrd="1" destOrd="0" presId="urn:microsoft.com/office/officeart/2005/8/layout/hierarchy2"/>
    <dgm:cxn modelId="{7F0E5039-EA73-414B-B6D6-B0905B85275A}" srcId="{644EA214-A565-49E6-B43C-37AF82CE3719}" destId="{CECFAACE-CE6C-4B06-961A-5467321C7AFD}" srcOrd="0" destOrd="0" parTransId="{25452ECB-C5D1-4E2B-B68E-61C229B3C0D0}" sibTransId="{159441E8-5B77-4BE8-AAC4-EEA176EA8198}"/>
    <dgm:cxn modelId="{76F6CF3C-AFF7-4D6F-B9E0-FAB57ABECA25}" type="presOf" srcId="{C481487C-A507-4785-B7CE-901B75BEB6A5}" destId="{24532D00-4A0F-4E89-9275-0B8ECED5EB78}" srcOrd="0" destOrd="0" presId="urn:microsoft.com/office/officeart/2005/8/layout/hierarchy2"/>
    <dgm:cxn modelId="{78F72B5B-E311-4E27-98CB-8A7A7E539616}" srcId="{CA2DD93C-CA53-49C6-BA1D-FBFEFD083D2F}" destId="{644EA214-A565-49E6-B43C-37AF82CE3719}" srcOrd="0" destOrd="0" parTransId="{83024C9A-41D4-4089-8D88-4DE5EDABB9D5}" sibTransId="{4A1CF2B0-230F-43B4-AAF6-77FAAFC3AA4C}"/>
    <dgm:cxn modelId="{7AA75660-BB31-4604-A983-2B5E4CCE6DC0}" type="presOf" srcId="{97334C7D-FEC7-40E4-A302-5F7F48320A35}" destId="{698ADC2D-B28D-4E36-BEB4-161F3B7B4067}" srcOrd="1" destOrd="0" presId="urn:microsoft.com/office/officeart/2005/8/layout/hierarchy2"/>
    <dgm:cxn modelId="{84384243-4193-480C-850A-CA8FE38D2950}" type="presOf" srcId="{CEACFE07-9FA2-4E54-9DDE-A7EEE15D8361}" destId="{7EB4E683-8E08-4F2A-B8C0-CDD4FDA40E87}" srcOrd="0" destOrd="0" presId="urn:microsoft.com/office/officeart/2005/8/layout/hierarchy2"/>
    <dgm:cxn modelId="{A9084364-C69A-449A-A990-53DDF6786507}" type="presOf" srcId="{CA2DD93C-CA53-49C6-BA1D-FBFEFD083D2F}" destId="{C8E83115-AA8C-4916-8180-B8C7D26CF3ED}" srcOrd="0" destOrd="0" presId="urn:microsoft.com/office/officeart/2005/8/layout/hierarchy2"/>
    <dgm:cxn modelId="{EC4A6644-0175-4179-9AC4-26A8873C1E10}" type="presOf" srcId="{1FD7FFBE-028F-40C6-A590-D7FC4DA3F623}" destId="{41FB21CA-3B36-48A8-9DD6-312C886BDD3B}" srcOrd="1" destOrd="0" presId="urn:microsoft.com/office/officeart/2005/8/layout/hierarchy2"/>
    <dgm:cxn modelId="{F7A38544-A63D-4640-AA83-73632BE9D8A6}" srcId="{4E8FFB7F-EABA-4A86-B544-31191DC37379}" destId="{2F39A1AA-AC0E-4498-84BB-C9A1C1C71FBE}" srcOrd="1" destOrd="0" parTransId="{97334C7D-FEC7-40E4-A302-5F7F48320A35}" sibTransId="{F47F92E1-1D89-41DE-A91A-0420EB94032D}"/>
    <dgm:cxn modelId="{B49EAA66-243C-4597-8A0A-8149869EB7AE}" type="presOf" srcId="{58A28A33-F37F-452E-8987-194C11A3BD6F}" destId="{44A160EC-4D2B-43A3-BAFF-C6FBD0422263}" srcOrd="1" destOrd="0" presId="urn:microsoft.com/office/officeart/2005/8/layout/hierarchy2"/>
    <dgm:cxn modelId="{D78E4D47-F887-4C6D-B868-33B258168A26}" type="presOf" srcId="{5654FAD4-6E19-488C-96B5-D2774B4727F9}" destId="{DFEFDFA0-D91A-4140-AC85-1C70FA7D08B1}" srcOrd="0" destOrd="0" presId="urn:microsoft.com/office/officeart/2005/8/layout/hierarchy2"/>
    <dgm:cxn modelId="{31098C67-3FE4-4C89-B1DA-77AD6B81D931}" type="presOf" srcId="{9074FD99-AF98-497D-B59D-795AA9A602A7}" destId="{7EE317BF-061D-4603-B332-345FB116D3A0}" srcOrd="1" destOrd="0" presId="urn:microsoft.com/office/officeart/2005/8/layout/hierarchy2"/>
    <dgm:cxn modelId="{90137648-CB35-4A07-B432-E354285CCDA0}" srcId="{4E8FFB7F-EABA-4A86-B544-31191DC37379}" destId="{C481487C-A507-4785-B7CE-901B75BEB6A5}" srcOrd="0" destOrd="0" parTransId="{17F2AFE5-0E3F-4556-8202-4B264DF6A46B}" sibTransId="{DAD6D217-36D5-4688-9D98-FB62AD15C75D}"/>
    <dgm:cxn modelId="{BC29E848-0C7C-4A1E-B49A-F042D6469CAB}" srcId="{5BAC3871-A492-4077-872C-BF71981B30A0}" destId="{DB7993FF-81F3-4063-9D74-BF5C15E057D3}" srcOrd="0" destOrd="0" parTransId="{A4989771-227D-4E1A-89C5-99B8B99BEED6}" sibTransId="{4672A0CF-6A1A-4B48-A40D-8F0568069DBA}"/>
    <dgm:cxn modelId="{0A794749-0DEC-4FD9-99A5-772B78B226C0}" srcId="{EFE49E78-8490-4DBA-94DB-652F6AC57704}" destId="{5BAC3871-A492-4077-872C-BF71981B30A0}" srcOrd="0" destOrd="0" parTransId="{7A95336B-20A7-4822-BE72-317C70B26EEA}" sibTransId="{28141327-B199-477C-9ABE-8C2EEAE2B1C2}"/>
    <dgm:cxn modelId="{AED9B549-21F1-4620-8E76-4F0D14C2CE48}" srcId="{AB386955-677B-4AE8-B5E1-00F83FB69658}" destId="{1A3EB79F-1B94-4231-85AF-8DEB64D92B43}" srcOrd="0" destOrd="0" parTransId="{1D232019-115E-4FA3-B105-4130F7F52949}" sibTransId="{BDDD4AB2-C4C9-46A3-82D0-F3F1BC816F83}"/>
    <dgm:cxn modelId="{D333D76F-AB7B-417A-9EEA-35082A8C6FF3}" type="presOf" srcId="{1A3EB79F-1B94-4231-85AF-8DEB64D92B43}" destId="{C94AD175-3D9D-4900-ACEE-90F28A820401}" srcOrd="0" destOrd="0" presId="urn:microsoft.com/office/officeart/2005/8/layout/hierarchy2"/>
    <dgm:cxn modelId="{B4C80370-09C6-40ED-9C39-322199CE45D2}" type="presOf" srcId="{25452ECB-C5D1-4E2B-B68E-61C229B3C0D0}" destId="{B92F8668-ECA5-4AD7-9BF4-FC03F53200ED}" srcOrd="1" destOrd="0" presId="urn:microsoft.com/office/officeart/2005/8/layout/hierarchy2"/>
    <dgm:cxn modelId="{DBE9A350-38EF-40F2-A08C-83037F91D000}" type="presOf" srcId="{DB7993FF-81F3-4063-9D74-BF5C15E057D3}" destId="{07604901-6441-4E84-B71F-9A5BBA7ABF5B}" srcOrd="0" destOrd="0" presId="urn:microsoft.com/office/officeart/2005/8/layout/hierarchy2"/>
    <dgm:cxn modelId="{26B20471-7C23-4524-A18C-091AD5B48E4C}" type="presOf" srcId="{FC0898B8-F097-466A-8A22-FE17094DF7A0}" destId="{8AEC9AFA-527D-483E-BE38-00C19737BC71}" srcOrd="1" destOrd="0" presId="urn:microsoft.com/office/officeart/2005/8/layout/hierarchy2"/>
    <dgm:cxn modelId="{4DCF8172-C4E0-480F-8CF2-2672865378EF}" srcId="{5654FAD4-6E19-488C-96B5-D2774B4727F9}" destId="{73BB42F7-FAEE-4420-8E6C-1F08213145B9}" srcOrd="0" destOrd="0" parTransId="{9074FD99-AF98-497D-B59D-795AA9A602A7}" sibTransId="{4F03ED88-B052-4F8D-BE6B-4DB12ACDEA8C}"/>
    <dgm:cxn modelId="{F513E573-73D1-4C87-8962-0707A0000D88}" type="presOf" srcId="{17F2AFE5-0E3F-4556-8202-4B264DF6A46B}" destId="{25D94785-BC80-4BEF-AD67-0E092F58C050}" srcOrd="0" destOrd="0" presId="urn:microsoft.com/office/officeart/2005/8/layout/hierarchy2"/>
    <dgm:cxn modelId="{D19B0355-62CE-4920-97FA-5DD96009A96E}" type="presOf" srcId="{6FEBF293-0F9C-41F6-8866-220B805210BC}" destId="{721454DD-FB8C-4B83-95D2-4ACDCD88D218}" srcOrd="0" destOrd="0" presId="urn:microsoft.com/office/officeart/2005/8/layout/hierarchy2"/>
    <dgm:cxn modelId="{8FD65D55-AC74-4012-A65B-9A864339125D}" type="presOf" srcId="{9074FD99-AF98-497D-B59D-795AA9A602A7}" destId="{08101985-67BB-4C0D-9785-6AF334ABA3F6}" srcOrd="0" destOrd="0" presId="urn:microsoft.com/office/officeart/2005/8/layout/hierarchy2"/>
    <dgm:cxn modelId="{3841B455-4017-446E-B50B-9261BB73DA67}" type="presOf" srcId="{97334C7D-FEC7-40E4-A302-5F7F48320A35}" destId="{1872144A-457E-4B4E-BCE7-50C8803E6F59}" srcOrd="0" destOrd="0" presId="urn:microsoft.com/office/officeart/2005/8/layout/hierarchy2"/>
    <dgm:cxn modelId="{51158C76-E98B-4756-873A-85EF4171565B}" type="presOf" srcId="{73BB42F7-FAEE-4420-8E6C-1F08213145B9}" destId="{F5BD85D8-8090-4732-80B5-5EF4FCB8847D}" srcOrd="0" destOrd="0" presId="urn:microsoft.com/office/officeart/2005/8/layout/hierarchy2"/>
    <dgm:cxn modelId="{E48B9679-0138-4BF1-88B0-67928D294110}" type="presOf" srcId="{6DEADC91-4F6B-439B-BBF1-18C364486B68}" destId="{CB2C935E-7DF7-48BF-AC00-0E07FD3A852F}" srcOrd="0" destOrd="0" presId="urn:microsoft.com/office/officeart/2005/8/layout/hierarchy2"/>
    <dgm:cxn modelId="{07CBDD84-3543-41C3-A01E-B6B5F682CCC1}" type="presOf" srcId="{CECFAACE-CE6C-4B06-961A-5467321C7AFD}" destId="{88BE3658-E505-4755-9313-D533234465D7}" srcOrd="0" destOrd="0" presId="urn:microsoft.com/office/officeart/2005/8/layout/hierarchy2"/>
    <dgm:cxn modelId="{EC66E586-F41E-477D-80F6-4608A9E3035C}" type="presOf" srcId="{F9A2FC28-E69F-4B15-A223-380CA4D02C1D}" destId="{9B512E60-9DF8-45FC-BE5C-B297765BF859}" srcOrd="0" destOrd="0" presId="urn:microsoft.com/office/officeart/2005/8/layout/hierarchy2"/>
    <dgm:cxn modelId="{40D54189-AA0B-4F64-8601-C853F59F3F40}" type="presOf" srcId="{E5CCE24B-D3E2-44B9-87D9-CC5E2489B6A4}" destId="{13E563F5-6E72-40FF-9727-CEF2C3F464C9}" srcOrd="0" destOrd="0" presId="urn:microsoft.com/office/officeart/2005/8/layout/hierarchy2"/>
    <dgm:cxn modelId="{0638B789-E8AD-49B7-A0CD-B1DDBD079507}" srcId="{2F39A1AA-AC0E-4498-84BB-C9A1C1C71FBE}" destId="{E5CCE24B-D3E2-44B9-87D9-CC5E2489B6A4}" srcOrd="0" destOrd="0" parTransId="{D934BCD1-06E0-472D-B963-9C490321740D}" sibTransId="{70D58E4C-4D6D-4683-A730-1D037C23C8C9}"/>
    <dgm:cxn modelId="{8DC2DF89-CB70-4AC8-82AA-52A0CAA52472}" srcId="{4D2286AD-1CE2-499F-8BCB-81DF3EC7BAF2}" destId="{6DEADC91-4F6B-439B-BBF1-18C364486B68}" srcOrd="0" destOrd="0" parTransId="{1FD7FFBE-028F-40C6-A590-D7FC4DA3F623}" sibTransId="{DD63E20F-0F9C-46B3-8578-687702FC8A13}"/>
    <dgm:cxn modelId="{E3C6238F-700F-48E5-A6B0-860ED76F6DB2}" type="presOf" srcId="{300BFADD-FFE2-4FE3-B22A-DE9046D6304A}" destId="{A4E238F2-A1DF-49E2-BA0A-A73FE24066A1}" srcOrd="1" destOrd="0" presId="urn:microsoft.com/office/officeart/2005/8/layout/hierarchy2"/>
    <dgm:cxn modelId="{42127192-21F1-461F-B5FC-453401606362}" type="presOf" srcId="{9E5F29EF-A28B-460A-8F02-4BFE10450DE7}" destId="{9717A4F0-D333-4D06-A6E0-15740313274E}" srcOrd="1" destOrd="0" presId="urn:microsoft.com/office/officeart/2005/8/layout/hierarchy2"/>
    <dgm:cxn modelId="{338F4993-C0C5-4953-A099-078FBD59B5C0}" type="presOf" srcId="{300BFADD-FFE2-4FE3-B22A-DE9046D6304A}" destId="{58F18191-615A-47FA-BF9A-9D16B6917C8E}" srcOrd="0" destOrd="0" presId="urn:microsoft.com/office/officeart/2005/8/layout/hierarchy2"/>
    <dgm:cxn modelId="{AD43D69E-2629-418E-AA3F-1254D720BA53}" srcId="{C481487C-A507-4785-B7CE-901B75BEB6A5}" destId="{EE1F6963-77F0-43E1-985C-EA1A7EA45C6F}" srcOrd="0" destOrd="0" parTransId="{9B665923-DCCD-4FEC-AC3C-5CBBE8B198E0}" sibTransId="{4F0C3AD0-D389-4370-96F0-3E56138C9030}"/>
    <dgm:cxn modelId="{8F00AA9F-1B93-4F87-8D51-6289852DA2B4}" type="presOf" srcId="{644EA214-A565-49E6-B43C-37AF82CE3719}" destId="{235D5CBA-EB09-4065-82B2-FE364CD9E204}" srcOrd="0" destOrd="0" presId="urn:microsoft.com/office/officeart/2005/8/layout/hierarchy2"/>
    <dgm:cxn modelId="{211A54A1-D044-43D5-A17D-986C4C561090}" type="presOf" srcId="{20EB58FE-B2C1-489C-BBD8-DC57FEC16B77}" destId="{68B5FE02-EA06-4D64-8297-DD2D79C856B5}" srcOrd="0" destOrd="0" presId="urn:microsoft.com/office/officeart/2005/8/layout/hierarchy2"/>
    <dgm:cxn modelId="{B4D157A4-215C-4089-8F3A-90BD36F609D4}" type="presOf" srcId="{A4989771-227D-4E1A-89C5-99B8B99BEED6}" destId="{DABE58F6-F142-451E-801A-C61E3CCFBF43}" srcOrd="1" destOrd="0" presId="urn:microsoft.com/office/officeart/2005/8/layout/hierarchy2"/>
    <dgm:cxn modelId="{CDA227AF-39C3-4B06-BD2B-02B02C05ACBD}" type="presOf" srcId="{1FD7FFBE-028F-40C6-A590-D7FC4DA3F623}" destId="{18533F25-A9AC-4F73-AEE2-F1AE110F7189}" srcOrd="0" destOrd="0" presId="urn:microsoft.com/office/officeart/2005/8/layout/hierarchy2"/>
    <dgm:cxn modelId="{E23A12B2-13AB-4E51-8C58-D009389D9BDA}" type="presOf" srcId="{83024C9A-41D4-4089-8D88-4DE5EDABB9D5}" destId="{62EDBF87-8887-4558-94F4-7A5D92C165E2}" srcOrd="1" destOrd="0" presId="urn:microsoft.com/office/officeart/2005/8/layout/hierarchy2"/>
    <dgm:cxn modelId="{9137F2B4-60F6-49C5-B5C6-FA857CE34E9D}" type="presOf" srcId="{4D2286AD-1CE2-499F-8BCB-81DF3EC7BAF2}" destId="{A812DB9D-15AD-47F4-B464-89AA57DAF2AD}" srcOrd="0" destOrd="0" presId="urn:microsoft.com/office/officeart/2005/8/layout/hierarchy2"/>
    <dgm:cxn modelId="{BEB4A8B5-13E9-4576-88CD-D67A9D890A27}" type="presOf" srcId="{EFE49E78-8490-4DBA-94DB-652F6AC57704}" destId="{25D5701B-01F5-43B6-9C6A-BBA0785C2D98}" srcOrd="0" destOrd="0" presId="urn:microsoft.com/office/officeart/2005/8/layout/hierarchy2"/>
    <dgm:cxn modelId="{033ECDBE-7E63-466B-AC8F-E5FB313A0155}" type="presOf" srcId="{25452ECB-C5D1-4E2B-B68E-61C229B3C0D0}" destId="{17AECB70-D0DB-48E5-BDD0-E960AF31A6F3}" srcOrd="0" destOrd="0" presId="urn:microsoft.com/office/officeart/2005/8/layout/hierarchy2"/>
    <dgm:cxn modelId="{E69F49CA-F3F4-4BC9-9E48-A0731712F639}" type="presOf" srcId="{7A95336B-20A7-4822-BE72-317C70B26EEA}" destId="{8AC3C855-AC92-45A0-98CF-8D5890A050EF}" srcOrd="1" destOrd="0" presId="urn:microsoft.com/office/officeart/2005/8/layout/hierarchy2"/>
    <dgm:cxn modelId="{388676CB-46C7-4C38-B322-F59B2312956F}" type="presOf" srcId="{CEACFE07-9FA2-4E54-9DDE-A7EEE15D8361}" destId="{14550035-5352-4E48-ACC3-FB44EDE982E7}" srcOrd="1" destOrd="0" presId="urn:microsoft.com/office/officeart/2005/8/layout/hierarchy2"/>
    <dgm:cxn modelId="{F86240CC-6A46-4DEF-942D-A73B91E9B9E3}" srcId="{E5CCE24B-D3E2-44B9-87D9-CC5E2489B6A4}" destId="{EFE49E78-8490-4DBA-94DB-652F6AC57704}" srcOrd="1" destOrd="0" parTransId="{6FEBF293-0F9C-41F6-8866-220B805210BC}" sibTransId="{C3F0FE88-AE48-4FC2-896F-80486EFDB85C}"/>
    <dgm:cxn modelId="{4574DDCD-BCAC-4D9E-B34E-F8484C92D0C2}" srcId="{1A3EB79F-1B94-4231-85AF-8DEB64D92B43}" destId="{4E8FFB7F-EABA-4A86-B544-31191DC37379}" srcOrd="0" destOrd="0" parTransId="{F9A2FC28-E69F-4B15-A223-380CA4D02C1D}" sibTransId="{652446EF-D6C1-4ADC-8210-63C8AE49DDCF}"/>
    <dgm:cxn modelId="{E38DCCD0-F432-43CF-B392-703C24CAF635}" srcId="{20EB58FE-B2C1-489C-BBD8-DC57FEC16B77}" destId="{5654FAD4-6E19-488C-96B5-D2774B4727F9}" srcOrd="0" destOrd="0" parTransId="{300BFADD-FFE2-4FE3-B22A-DE9046D6304A}" sibTransId="{993F3BA5-9773-4AB4-ACF2-D047280153D0}"/>
    <dgm:cxn modelId="{542436D1-A745-4068-82D4-210C0A77C21A}" type="presOf" srcId="{F9A2FC28-E69F-4B15-A223-380CA4D02C1D}" destId="{D63F424A-A13A-4916-9A43-F77AA35BF96E}" srcOrd="1" destOrd="0" presId="urn:microsoft.com/office/officeart/2005/8/layout/hierarchy2"/>
    <dgm:cxn modelId="{90636BD2-04CB-482B-B156-5DD4F25658A8}" type="presOf" srcId="{17F2AFE5-0E3F-4556-8202-4B264DF6A46B}" destId="{A18643DA-5B6B-4DF0-8EB4-1EE92A450699}" srcOrd="1" destOrd="0" presId="urn:microsoft.com/office/officeart/2005/8/layout/hierarchy2"/>
    <dgm:cxn modelId="{9E24A9D9-E175-4CD3-A305-57AF19A17614}" srcId="{E5CCE24B-D3E2-44B9-87D9-CC5E2489B6A4}" destId="{CA2DD93C-CA53-49C6-BA1D-FBFEFD083D2F}" srcOrd="0" destOrd="0" parTransId="{9E5F29EF-A28B-460A-8F02-4BFE10450DE7}" sibTransId="{667F9BC1-7FAD-4E76-8A36-D87A5D18CBCF}"/>
    <dgm:cxn modelId="{AC3B68E0-571B-491C-8CDF-D99D3FB76905}" srcId="{EE1F6963-77F0-43E1-985C-EA1A7EA45C6F}" destId="{20EB58FE-B2C1-489C-BBD8-DC57FEC16B77}" srcOrd="1" destOrd="0" parTransId="{CEACFE07-9FA2-4E54-9DDE-A7EEE15D8361}" sibTransId="{6B89C777-B206-479B-BB7A-FDE1E3A3FF2B}"/>
    <dgm:cxn modelId="{6A3DDCE3-C944-47A2-890A-23A9F44074F0}" srcId="{B20230FA-679A-4C08-99BB-D78EC386570D}" destId="{4D2286AD-1CE2-499F-8BCB-81DF3EC7BAF2}" srcOrd="0" destOrd="0" parTransId="{58A28A33-F37F-452E-8987-194C11A3BD6F}" sibTransId="{29590208-CF1A-4006-9212-D4A8FDE74B14}"/>
    <dgm:cxn modelId="{854D77ED-A0FF-42D2-972C-43B02AD90326}" type="presOf" srcId="{83024C9A-41D4-4089-8D88-4DE5EDABB9D5}" destId="{D723C62A-2C28-431F-AC39-11C446896680}" srcOrd="0" destOrd="0" presId="urn:microsoft.com/office/officeart/2005/8/layout/hierarchy2"/>
    <dgm:cxn modelId="{BB1A1EF6-FD1A-4AC6-B428-0115F009ACB7}" type="presOf" srcId="{4E8FFB7F-EABA-4A86-B544-31191DC37379}" destId="{F046FBDA-3AA7-47A2-884D-A9745482215D}" srcOrd="0" destOrd="0" presId="urn:microsoft.com/office/officeart/2005/8/layout/hierarchy2"/>
    <dgm:cxn modelId="{07CC30F8-77EC-4288-BE00-9B3FBF035FEF}" type="presOf" srcId="{EE1F6963-77F0-43E1-985C-EA1A7EA45C6F}" destId="{DDB86F05-9CC6-4E8A-A56C-D19F4FE1C52E}" srcOrd="0" destOrd="0" presId="urn:microsoft.com/office/officeart/2005/8/layout/hierarchy2"/>
    <dgm:cxn modelId="{C73424FA-00C3-4F5F-BF56-02164F6FABFE}" type="presOf" srcId="{FC0898B8-F097-466A-8A22-FE17094DF7A0}" destId="{CF40530F-938A-4D27-92CC-4B04298A8D64}" srcOrd="0" destOrd="0" presId="urn:microsoft.com/office/officeart/2005/8/layout/hierarchy2"/>
    <dgm:cxn modelId="{1E7245FB-71DD-45DB-9CB8-75E93C7F1299}" type="presOf" srcId="{A4989771-227D-4E1A-89C5-99B8B99BEED6}" destId="{253E5D4E-EC1F-4F15-B059-531CC8C9BB2C}" srcOrd="0" destOrd="0" presId="urn:microsoft.com/office/officeart/2005/8/layout/hierarchy2"/>
    <dgm:cxn modelId="{3C279A39-9224-4EC2-B4A9-DF476E86A6CA}" type="presParOf" srcId="{B04443DC-AEAF-4FBB-8571-FEBFC7B3CF53}" destId="{2FA2B7D4-0CD6-4E43-AC89-CAD51E713337}" srcOrd="0" destOrd="0" presId="urn:microsoft.com/office/officeart/2005/8/layout/hierarchy2"/>
    <dgm:cxn modelId="{A20F600F-DCC2-406E-AB9A-74C4C2A06B05}" type="presParOf" srcId="{2FA2B7D4-0CD6-4E43-AC89-CAD51E713337}" destId="{C94AD175-3D9D-4900-ACEE-90F28A820401}" srcOrd="0" destOrd="0" presId="urn:microsoft.com/office/officeart/2005/8/layout/hierarchy2"/>
    <dgm:cxn modelId="{A0F4173C-44A6-469D-A33B-83C534296894}" type="presParOf" srcId="{2FA2B7D4-0CD6-4E43-AC89-CAD51E713337}" destId="{7259111C-00A3-4059-B9BA-66DB989EDA52}" srcOrd="1" destOrd="0" presId="urn:microsoft.com/office/officeart/2005/8/layout/hierarchy2"/>
    <dgm:cxn modelId="{99A429CE-6637-4378-AB6C-BF080C0883AA}" type="presParOf" srcId="{7259111C-00A3-4059-B9BA-66DB989EDA52}" destId="{9B512E60-9DF8-45FC-BE5C-B297765BF859}" srcOrd="0" destOrd="0" presId="urn:microsoft.com/office/officeart/2005/8/layout/hierarchy2"/>
    <dgm:cxn modelId="{539A9379-6E67-4EF7-9139-9D93967AD082}" type="presParOf" srcId="{9B512E60-9DF8-45FC-BE5C-B297765BF859}" destId="{D63F424A-A13A-4916-9A43-F77AA35BF96E}" srcOrd="0" destOrd="0" presId="urn:microsoft.com/office/officeart/2005/8/layout/hierarchy2"/>
    <dgm:cxn modelId="{55A44E8A-CEC7-4AC7-A19F-038D091CA347}" type="presParOf" srcId="{7259111C-00A3-4059-B9BA-66DB989EDA52}" destId="{66A5323D-3385-42F7-A5BF-EBEED5AC3ACA}" srcOrd="1" destOrd="0" presId="urn:microsoft.com/office/officeart/2005/8/layout/hierarchy2"/>
    <dgm:cxn modelId="{F23DF309-C0D1-4602-8F24-695DF389CE67}" type="presParOf" srcId="{66A5323D-3385-42F7-A5BF-EBEED5AC3ACA}" destId="{F046FBDA-3AA7-47A2-884D-A9745482215D}" srcOrd="0" destOrd="0" presId="urn:microsoft.com/office/officeart/2005/8/layout/hierarchy2"/>
    <dgm:cxn modelId="{16ABCE16-63AA-48DB-9A0C-9C8237C10584}" type="presParOf" srcId="{66A5323D-3385-42F7-A5BF-EBEED5AC3ACA}" destId="{B0260FF9-C511-4A41-953A-0EC142BF6B4D}" srcOrd="1" destOrd="0" presId="urn:microsoft.com/office/officeart/2005/8/layout/hierarchy2"/>
    <dgm:cxn modelId="{E2A6DE80-E236-4AE5-A9BB-CF0CC9C16F49}" type="presParOf" srcId="{B0260FF9-C511-4A41-953A-0EC142BF6B4D}" destId="{25D94785-BC80-4BEF-AD67-0E092F58C050}" srcOrd="0" destOrd="0" presId="urn:microsoft.com/office/officeart/2005/8/layout/hierarchy2"/>
    <dgm:cxn modelId="{706DB13F-CEA4-4C32-AA43-09F1556CDEED}" type="presParOf" srcId="{25D94785-BC80-4BEF-AD67-0E092F58C050}" destId="{A18643DA-5B6B-4DF0-8EB4-1EE92A450699}" srcOrd="0" destOrd="0" presId="urn:microsoft.com/office/officeart/2005/8/layout/hierarchy2"/>
    <dgm:cxn modelId="{B1597908-1307-42CA-9BCD-540B061DD0CA}" type="presParOf" srcId="{B0260FF9-C511-4A41-953A-0EC142BF6B4D}" destId="{F109B929-575B-4EEB-9753-294FB142D45B}" srcOrd="1" destOrd="0" presId="urn:microsoft.com/office/officeart/2005/8/layout/hierarchy2"/>
    <dgm:cxn modelId="{31A58E8E-C94F-4306-A358-F08212F766BA}" type="presParOf" srcId="{F109B929-575B-4EEB-9753-294FB142D45B}" destId="{24532D00-4A0F-4E89-9275-0B8ECED5EB78}" srcOrd="0" destOrd="0" presId="urn:microsoft.com/office/officeart/2005/8/layout/hierarchy2"/>
    <dgm:cxn modelId="{9386D3B1-EDF1-4E46-9CC2-3B27383A53FC}" type="presParOf" srcId="{F109B929-575B-4EEB-9753-294FB142D45B}" destId="{4FBA65AB-A328-4840-A64D-F2B38DC8FA26}" srcOrd="1" destOrd="0" presId="urn:microsoft.com/office/officeart/2005/8/layout/hierarchy2"/>
    <dgm:cxn modelId="{FEB06FB2-CBEF-4F35-8F5D-4D36084B318A}" type="presParOf" srcId="{4FBA65AB-A328-4840-A64D-F2B38DC8FA26}" destId="{798D4138-3D4A-44DB-A343-508B444E099F}" srcOrd="0" destOrd="0" presId="urn:microsoft.com/office/officeart/2005/8/layout/hierarchy2"/>
    <dgm:cxn modelId="{378CF8DA-5ABB-4E57-9078-F6BED118FB73}" type="presParOf" srcId="{798D4138-3D4A-44DB-A343-508B444E099F}" destId="{E5CF7E31-5F14-4B3D-BCC3-D5414D399A00}" srcOrd="0" destOrd="0" presId="urn:microsoft.com/office/officeart/2005/8/layout/hierarchy2"/>
    <dgm:cxn modelId="{39738767-4ACD-459C-AFAC-22F8C5901B48}" type="presParOf" srcId="{4FBA65AB-A328-4840-A64D-F2B38DC8FA26}" destId="{9235D803-39CF-4F96-AFAD-6B41F00DA05A}" srcOrd="1" destOrd="0" presId="urn:microsoft.com/office/officeart/2005/8/layout/hierarchy2"/>
    <dgm:cxn modelId="{AD127C50-7122-46E2-B956-11ED314F742D}" type="presParOf" srcId="{9235D803-39CF-4F96-AFAD-6B41F00DA05A}" destId="{DDB86F05-9CC6-4E8A-A56C-D19F4FE1C52E}" srcOrd="0" destOrd="0" presId="urn:microsoft.com/office/officeart/2005/8/layout/hierarchy2"/>
    <dgm:cxn modelId="{6CE569AB-6F91-48A2-9403-D203E470F004}" type="presParOf" srcId="{9235D803-39CF-4F96-AFAD-6B41F00DA05A}" destId="{F546C220-4715-4BAE-92CD-E9A6A9DD1688}" srcOrd="1" destOrd="0" presId="urn:microsoft.com/office/officeart/2005/8/layout/hierarchy2"/>
    <dgm:cxn modelId="{E18EA4E8-9C87-4718-8FB0-3C0E8E152F0C}" type="presParOf" srcId="{F546C220-4715-4BAE-92CD-E9A6A9DD1688}" destId="{CF40530F-938A-4D27-92CC-4B04298A8D64}" srcOrd="0" destOrd="0" presId="urn:microsoft.com/office/officeart/2005/8/layout/hierarchy2"/>
    <dgm:cxn modelId="{EF817A9A-78D3-4906-81C8-17438D848E45}" type="presParOf" srcId="{CF40530F-938A-4D27-92CC-4B04298A8D64}" destId="{8AEC9AFA-527D-483E-BE38-00C19737BC71}" srcOrd="0" destOrd="0" presId="urn:microsoft.com/office/officeart/2005/8/layout/hierarchy2"/>
    <dgm:cxn modelId="{749F4029-724F-4951-B7FB-DAB6E4EA6B96}" type="presParOf" srcId="{F546C220-4715-4BAE-92CD-E9A6A9DD1688}" destId="{FEB02DE4-48C7-45B3-9F74-EC6D89C1FB57}" srcOrd="1" destOrd="0" presId="urn:microsoft.com/office/officeart/2005/8/layout/hierarchy2"/>
    <dgm:cxn modelId="{D6A151A7-7C22-424A-A894-CFCAEEEE345B}" type="presParOf" srcId="{FEB02DE4-48C7-45B3-9F74-EC6D89C1FB57}" destId="{BEB96D01-4569-4F7D-A76C-7E7C453E888B}" srcOrd="0" destOrd="0" presId="urn:microsoft.com/office/officeart/2005/8/layout/hierarchy2"/>
    <dgm:cxn modelId="{868B3575-25B1-4A35-B1D3-929E0227F7AD}" type="presParOf" srcId="{FEB02DE4-48C7-45B3-9F74-EC6D89C1FB57}" destId="{86E984ED-085B-4A88-A772-0DC8E93B8146}" srcOrd="1" destOrd="0" presId="urn:microsoft.com/office/officeart/2005/8/layout/hierarchy2"/>
    <dgm:cxn modelId="{AF08FFC7-2CC1-40A1-8153-BCF756BC8BF5}" type="presParOf" srcId="{86E984ED-085B-4A88-A772-0DC8E93B8146}" destId="{F3C32C31-14DF-44C8-8558-238FEAA93BBF}" srcOrd="0" destOrd="0" presId="urn:microsoft.com/office/officeart/2005/8/layout/hierarchy2"/>
    <dgm:cxn modelId="{BBA9F0B4-2CC1-4D39-8554-7A99287026AC}" type="presParOf" srcId="{F3C32C31-14DF-44C8-8558-238FEAA93BBF}" destId="{44A160EC-4D2B-43A3-BAFF-C6FBD0422263}" srcOrd="0" destOrd="0" presId="urn:microsoft.com/office/officeart/2005/8/layout/hierarchy2"/>
    <dgm:cxn modelId="{32EDDF59-6990-4F9E-8A90-8C0DDA87CE49}" type="presParOf" srcId="{86E984ED-085B-4A88-A772-0DC8E93B8146}" destId="{F79745D0-FE94-4D15-940C-855D9E9972A8}" srcOrd="1" destOrd="0" presId="urn:microsoft.com/office/officeart/2005/8/layout/hierarchy2"/>
    <dgm:cxn modelId="{FB350C12-24BF-4C5F-918C-4CB729751524}" type="presParOf" srcId="{F79745D0-FE94-4D15-940C-855D9E9972A8}" destId="{A812DB9D-15AD-47F4-B464-89AA57DAF2AD}" srcOrd="0" destOrd="0" presId="urn:microsoft.com/office/officeart/2005/8/layout/hierarchy2"/>
    <dgm:cxn modelId="{6E596B23-77A0-4B23-B940-1888C6696DA6}" type="presParOf" srcId="{F79745D0-FE94-4D15-940C-855D9E9972A8}" destId="{BE207DEF-2935-465E-9C32-DFE5BF74A9E6}" srcOrd="1" destOrd="0" presId="urn:microsoft.com/office/officeart/2005/8/layout/hierarchy2"/>
    <dgm:cxn modelId="{39478E8D-9A5F-4BCA-9B2E-7A0BF036544A}" type="presParOf" srcId="{BE207DEF-2935-465E-9C32-DFE5BF74A9E6}" destId="{18533F25-A9AC-4F73-AEE2-F1AE110F7189}" srcOrd="0" destOrd="0" presId="urn:microsoft.com/office/officeart/2005/8/layout/hierarchy2"/>
    <dgm:cxn modelId="{308D2478-DDC1-4875-8C98-03F3CA1D1C08}" type="presParOf" srcId="{18533F25-A9AC-4F73-AEE2-F1AE110F7189}" destId="{41FB21CA-3B36-48A8-9DD6-312C886BDD3B}" srcOrd="0" destOrd="0" presId="urn:microsoft.com/office/officeart/2005/8/layout/hierarchy2"/>
    <dgm:cxn modelId="{30D1BAC4-1DB6-4C0F-9F1C-DEAE7401521E}" type="presParOf" srcId="{BE207DEF-2935-465E-9C32-DFE5BF74A9E6}" destId="{A65B6DAE-9B68-456A-8BD3-09324D4EBE3E}" srcOrd="1" destOrd="0" presId="urn:microsoft.com/office/officeart/2005/8/layout/hierarchy2"/>
    <dgm:cxn modelId="{A0BA1D7A-FDD0-4080-9BE2-5E945028DD81}" type="presParOf" srcId="{A65B6DAE-9B68-456A-8BD3-09324D4EBE3E}" destId="{CB2C935E-7DF7-48BF-AC00-0E07FD3A852F}" srcOrd="0" destOrd="0" presId="urn:microsoft.com/office/officeart/2005/8/layout/hierarchy2"/>
    <dgm:cxn modelId="{72F911F7-FDC2-4912-A840-DB0FB56C1D9D}" type="presParOf" srcId="{A65B6DAE-9B68-456A-8BD3-09324D4EBE3E}" destId="{7897441D-F79D-4877-8D87-CC6ED56CB8B7}" srcOrd="1" destOrd="0" presId="urn:microsoft.com/office/officeart/2005/8/layout/hierarchy2"/>
    <dgm:cxn modelId="{A3F42590-6FA7-402A-B9E3-C16A2AC9A607}" type="presParOf" srcId="{F546C220-4715-4BAE-92CD-E9A6A9DD1688}" destId="{7EB4E683-8E08-4F2A-B8C0-CDD4FDA40E87}" srcOrd="2" destOrd="0" presId="urn:microsoft.com/office/officeart/2005/8/layout/hierarchy2"/>
    <dgm:cxn modelId="{640AF25C-65D4-463B-A4D4-BFFA746E0697}" type="presParOf" srcId="{7EB4E683-8E08-4F2A-B8C0-CDD4FDA40E87}" destId="{14550035-5352-4E48-ACC3-FB44EDE982E7}" srcOrd="0" destOrd="0" presId="urn:microsoft.com/office/officeart/2005/8/layout/hierarchy2"/>
    <dgm:cxn modelId="{841054AB-FD04-4446-B14D-15AA1042BFEE}" type="presParOf" srcId="{F546C220-4715-4BAE-92CD-E9A6A9DD1688}" destId="{197FCBAB-BAB5-40FE-B6E2-7B4AA4C82343}" srcOrd="3" destOrd="0" presId="urn:microsoft.com/office/officeart/2005/8/layout/hierarchy2"/>
    <dgm:cxn modelId="{6AA4734A-4B59-4712-B9A4-CAAD23821CD9}" type="presParOf" srcId="{197FCBAB-BAB5-40FE-B6E2-7B4AA4C82343}" destId="{68B5FE02-EA06-4D64-8297-DD2D79C856B5}" srcOrd="0" destOrd="0" presId="urn:microsoft.com/office/officeart/2005/8/layout/hierarchy2"/>
    <dgm:cxn modelId="{A409F2EA-7A65-4F1D-BA32-919B8B9900F8}" type="presParOf" srcId="{197FCBAB-BAB5-40FE-B6E2-7B4AA4C82343}" destId="{1020286B-2B27-42A7-82AA-8F9713A6ADD7}" srcOrd="1" destOrd="0" presId="urn:microsoft.com/office/officeart/2005/8/layout/hierarchy2"/>
    <dgm:cxn modelId="{A1B0674E-3A1E-4C5B-AD36-F8DFE5AA4F5B}" type="presParOf" srcId="{1020286B-2B27-42A7-82AA-8F9713A6ADD7}" destId="{58F18191-615A-47FA-BF9A-9D16B6917C8E}" srcOrd="0" destOrd="0" presId="urn:microsoft.com/office/officeart/2005/8/layout/hierarchy2"/>
    <dgm:cxn modelId="{C8463F30-F591-4111-96AE-4F76F499EA2B}" type="presParOf" srcId="{58F18191-615A-47FA-BF9A-9D16B6917C8E}" destId="{A4E238F2-A1DF-49E2-BA0A-A73FE24066A1}" srcOrd="0" destOrd="0" presId="urn:microsoft.com/office/officeart/2005/8/layout/hierarchy2"/>
    <dgm:cxn modelId="{E7311A47-89EA-418D-A6AC-23EDF04D1768}" type="presParOf" srcId="{1020286B-2B27-42A7-82AA-8F9713A6ADD7}" destId="{7936B43E-2867-4213-90F2-D5E6601D33FA}" srcOrd="1" destOrd="0" presId="urn:microsoft.com/office/officeart/2005/8/layout/hierarchy2"/>
    <dgm:cxn modelId="{FF357953-F3BA-4E66-97C7-372EBC0B7BC9}" type="presParOf" srcId="{7936B43E-2867-4213-90F2-D5E6601D33FA}" destId="{DFEFDFA0-D91A-4140-AC85-1C70FA7D08B1}" srcOrd="0" destOrd="0" presId="urn:microsoft.com/office/officeart/2005/8/layout/hierarchy2"/>
    <dgm:cxn modelId="{D343FAFB-2B65-4E33-BBD0-5C16D6D4CBFD}" type="presParOf" srcId="{7936B43E-2867-4213-90F2-D5E6601D33FA}" destId="{6F8C47F2-9FCE-4D2A-873A-5C880894E83C}" srcOrd="1" destOrd="0" presId="urn:microsoft.com/office/officeart/2005/8/layout/hierarchy2"/>
    <dgm:cxn modelId="{7AF881AC-E57F-40A1-B45D-12E7B4B95066}" type="presParOf" srcId="{6F8C47F2-9FCE-4D2A-873A-5C880894E83C}" destId="{08101985-67BB-4C0D-9785-6AF334ABA3F6}" srcOrd="0" destOrd="0" presId="urn:microsoft.com/office/officeart/2005/8/layout/hierarchy2"/>
    <dgm:cxn modelId="{0763B666-C0A1-47E4-A8AC-A6D2CFFF70D7}" type="presParOf" srcId="{08101985-67BB-4C0D-9785-6AF334ABA3F6}" destId="{7EE317BF-061D-4603-B332-345FB116D3A0}" srcOrd="0" destOrd="0" presId="urn:microsoft.com/office/officeart/2005/8/layout/hierarchy2"/>
    <dgm:cxn modelId="{C3273F5E-ED1F-4649-8A8D-C04502045422}" type="presParOf" srcId="{6F8C47F2-9FCE-4D2A-873A-5C880894E83C}" destId="{2E3E5CCD-C405-4D6B-BC52-953F95BC1991}" srcOrd="1" destOrd="0" presId="urn:microsoft.com/office/officeart/2005/8/layout/hierarchy2"/>
    <dgm:cxn modelId="{78D2579D-2D65-4A17-842F-85118A127449}" type="presParOf" srcId="{2E3E5CCD-C405-4D6B-BC52-953F95BC1991}" destId="{F5BD85D8-8090-4732-80B5-5EF4FCB8847D}" srcOrd="0" destOrd="0" presId="urn:microsoft.com/office/officeart/2005/8/layout/hierarchy2"/>
    <dgm:cxn modelId="{D8E3252E-8157-49BB-8EE1-39E4E2D64E0A}" type="presParOf" srcId="{2E3E5CCD-C405-4D6B-BC52-953F95BC1991}" destId="{45FFE9F7-B06B-421F-A1D0-559D2F3FE54B}" srcOrd="1" destOrd="0" presId="urn:microsoft.com/office/officeart/2005/8/layout/hierarchy2"/>
    <dgm:cxn modelId="{744F72CD-C47B-45D3-9C93-8BA778E3666A}" type="presParOf" srcId="{B0260FF9-C511-4A41-953A-0EC142BF6B4D}" destId="{1872144A-457E-4B4E-BCE7-50C8803E6F59}" srcOrd="2" destOrd="0" presId="urn:microsoft.com/office/officeart/2005/8/layout/hierarchy2"/>
    <dgm:cxn modelId="{3641EC74-1C68-447B-A231-E134A5A6E278}" type="presParOf" srcId="{1872144A-457E-4B4E-BCE7-50C8803E6F59}" destId="{698ADC2D-B28D-4E36-BEB4-161F3B7B4067}" srcOrd="0" destOrd="0" presId="urn:microsoft.com/office/officeart/2005/8/layout/hierarchy2"/>
    <dgm:cxn modelId="{36041120-B284-429F-AEB1-8DB11D256749}" type="presParOf" srcId="{B0260FF9-C511-4A41-953A-0EC142BF6B4D}" destId="{99C63357-A7D2-4940-B352-67566D35CC6F}" srcOrd="3" destOrd="0" presId="urn:microsoft.com/office/officeart/2005/8/layout/hierarchy2"/>
    <dgm:cxn modelId="{E1EFED3B-E63F-4190-BE56-EAA833BCF7DE}" type="presParOf" srcId="{99C63357-A7D2-4940-B352-67566D35CC6F}" destId="{BF3FF726-B764-4632-98D8-FB7625A7A0EB}" srcOrd="0" destOrd="0" presId="urn:microsoft.com/office/officeart/2005/8/layout/hierarchy2"/>
    <dgm:cxn modelId="{BC7DAC4D-6915-469D-B6F1-1B9B3C6AD01F}" type="presParOf" srcId="{99C63357-A7D2-4940-B352-67566D35CC6F}" destId="{FC34F516-BE06-4327-8110-B025513FC8C6}" srcOrd="1" destOrd="0" presId="urn:microsoft.com/office/officeart/2005/8/layout/hierarchy2"/>
    <dgm:cxn modelId="{8D231D15-F2B7-4FFA-A5EA-D351C1CB1A9E}" type="presParOf" srcId="{FC34F516-BE06-4327-8110-B025513FC8C6}" destId="{CC09824E-8F22-4FEE-B525-5FCE2E34BA9B}" srcOrd="0" destOrd="0" presId="urn:microsoft.com/office/officeart/2005/8/layout/hierarchy2"/>
    <dgm:cxn modelId="{D42C9FBD-0F05-43E6-8345-7CAFBB321CA4}" type="presParOf" srcId="{CC09824E-8F22-4FEE-B525-5FCE2E34BA9B}" destId="{AEB7C625-8365-404E-84D7-F56CB3C5867E}" srcOrd="0" destOrd="0" presId="urn:microsoft.com/office/officeart/2005/8/layout/hierarchy2"/>
    <dgm:cxn modelId="{2CFE1BCB-1B52-45B7-9AB5-78878F77FD48}" type="presParOf" srcId="{FC34F516-BE06-4327-8110-B025513FC8C6}" destId="{B3B6D2F9-8DB4-4DB8-85BF-39C41E02A25F}" srcOrd="1" destOrd="0" presId="urn:microsoft.com/office/officeart/2005/8/layout/hierarchy2"/>
    <dgm:cxn modelId="{03D6E7FA-CE89-4C68-AAEB-0EB567ED3140}" type="presParOf" srcId="{B3B6D2F9-8DB4-4DB8-85BF-39C41E02A25F}" destId="{13E563F5-6E72-40FF-9727-CEF2C3F464C9}" srcOrd="0" destOrd="0" presId="urn:microsoft.com/office/officeart/2005/8/layout/hierarchy2"/>
    <dgm:cxn modelId="{86F62891-8795-41D6-8588-CD9C73F2DD6F}" type="presParOf" srcId="{B3B6D2F9-8DB4-4DB8-85BF-39C41E02A25F}" destId="{C178269B-5043-4A86-A145-98F1812EE614}" srcOrd="1" destOrd="0" presId="urn:microsoft.com/office/officeart/2005/8/layout/hierarchy2"/>
    <dgm:cxn modelId="{D2DD9D63-9233-421B-A8AD-B5F49681C2DE}" type="presParOf" srcId="{C178269B-5043-4A86-A145-98F1812EE614}" destId="{8F71E9D3-85A0-446D-89D6-B2BA332F6836}" srcOrd="0" destOrd="0" presId="urn:microsoft.com/office/officeart/2005/8/layout/hierarchy2"/>
    <dgm:cxn modelId="{5593D477-531F-4CD8-ADEC-6B7EF6ECCE59}" type="presParOf" srcId="{8F71E9D3-85A0-446D-89D6-B2BA332F6836}" destId="{9717A4F0-D333-4D06-A6E0-15740313274E}" srcOrd="0" destOrd="0" presId="urn:microsoft.com/office/officeart/2005/8/layout/hierarchy2"/>
    <dgm:cxn modelId="{F887A588-2690-440E-B0DE-74B341AE5B95}" type="presParOf" srcId="{C178269B-5043-4A86-A145-98F1812EE614}" destId="{5E9A596E-CB35-41DD-972A-6397F4E66374}" srcOrd="1" destOrd="0" presId="urn:microsoft.com/office/officeart/2005/8/layout/hierarchy2"/>
    <dgm:cxn modelId="{453E4A50-2CB1-454C-9707-17CEF59A2C81}" type="presParOf" srcId="{5E9A596E-CB35-41DD-972A-6397F4E66374}" destId="{C8E83115-AA8C-4916-8180-B8C7D26CF3ED}" srcOrd="0" destOrd="0" presId="urn:microsoft.com/office/officeart/2005/8/layout/hierarchy2"/>
    <dgm:cxn modelId="{AF27E3B8-8FD2-4FDB-B8E6-73C9028C3C42}" type="presParOf" srcId="{5E9A596E-CB35-41DD-972A-6397F4E66374}" destId="{80836C4F-EC5E-41D3-B4C7-64E3717B8580}" srcOrd="1" destOrd="0" presId="urn:microsoft.com/office/officeart/2005/8/layout/hierarchy2"/>
    <dgm:cxn modelId="{C541D9DD-1E11-405F-84E5-10BAAD2CB86D}" type="presParOf" srcId="{80836C4F-EC5E-41D3-B4C7-64E3717B8580}" destId="{D723C62A-2C28-431F-AC39-11C446896680}" srcOrd="0" destOrd="0" presId="urn:microsoft.com/office/officeart/2005/8/layout/hierarchy2"/>
    <dgm:cxn modelId="{4BE039A1-5CCD-46E9-AC23-C85E93F02983}" type="presParOf" srcId="{D723C62A-2C28-431F-AC39-11C446896680}" destId="{62EDBF87-8887-4558-94F4-7A5D92C165E2}" srcOrd="0" destOrd="0" presId="urn:microsoft.com/office/officeart/2005/8/layout/hierarchy2"/>
    <dgm:cxn modelId="{0EFBC417-3E9D-428D-BA10-E39D7DBE4C78}" type="presParOf" srcId="{80836C4F-EC5E-41D3-B4C7-64E3717B8580}" destId="{51AA77C0-CB1F-4160-B711-0F00C54E6F48}" srcOrd="1" destOrd="0" presId="urn:microsoft.com/office/officeart/2005/8/layout/hierarchy2"/>
    <dgm:cxn modelId="{794B12C1-C47F-4A53-8A5C-4D94A78D4CEA}" type="presParOf" srcId="{51AA77C0-CB1F-4160-B711-0F00C54E6F48}" destId="{235D5CBA-EB09-4065-82B2-FE364CD9E204}" srcOrd="0" destOrd="0" presId="urn:microsoft.com/office/officeart/2005/8/layout/hierarchy2"/>
    <dgm:cxn modelId="{EBAE7BFA-BE65-4D8D-8E08-F6186BBB0965}" type="presParOf" srcId="{51AA77C0-CB1F-4160-B711-0F00C54E6F48}" destId="{D494BF53-4DED-43F8-A0FF-2AC01725DC82}" srcOrd="1" destOrd="0" presId="urn:microsoft.com/office/officeart/2005/8/layout/hierarchy2"/>
    <dgm:cxn modelId="{DFC43EBF-5B6C-476B-ABB6-0319C583CD22}" type="presParOf" srcId="{D494BF53-4DED-43F8-A0FF-2AC01725DC82}" destId="{17AECB70-D0DB-48E5-BDD0-E960AF31A6F3}" srcOrd="0" destOrd="0" presId="urn:microsoft.com/office/officeart/2005/8/layout/hierarchy2"/>
    <dgm:cxn modelId="{6080AB8F-195F-41D6-A125-5B7465D81FB4}" type="presParOf" srcId="{17AECB70-D0DB-48E5-BDD0-E960AF31A6F3}" destId="{B92F8668-ECA5-4AD7-9BF4-FC03F53200ED}" srcOrd="0" destOrd="0" presId="urn:microsoft.com/office/officeart/2005/8/layout/hierarchy2"/>
    <dgm:cxn modelId="{A20FB01E-E0A8-412A-89FA-9E1CBE9B2926}" type="presParOf" srcId="{D494BF53-4DED-43F8-A0FF-2AC01725DC82}" destId="{3D77DA12-B4B2-4840-8B03-6EE384CCC6B6}" srcOrd="1" destOrd="0" presId="urn:microsoft.com/office/officeart/2005/8/layout/hierarchy2"/>
    <dgm:cxn modelId="{01B708EA-A18E-42E2-A26F-E48A2F7195AC}" type="presParOf" srcId="{3D77DA12-B4B2-4840-8B03-6EE384CCC6B6}" destId="{88BE3658-E505-4755-9313-D533234465D7}" srcOrd="0" destOrd="0" presId="urn:microsoft.com/office/officeart/2005/8/layout/hierarchy2"/>
    <dgm:cxn modelId="{F645656B-94FA-47FC-8445-9CB7FAEA9BB1}" type="presParOf" srcId="{3D77DA12-B4B2-4840-8B03-6EE384CCC6B6}" destId="{FD205535-8B15-419B-AA9B-3529D9B2258E}" srcOrd="1" destOrd="0" presId="urn:microsoft.com/office/officeart/2005/8/layout/hierarchy2"/>
    <dgm:cxn modelId="{0E599788-A789-4722-8316-F8BE978C30F0}" type="presParOf" srcId="{C178269B-5043-4A86-A145-98F1812EE614}" destId="{721454DD-FB8C-4B83-95D2-4ACDCD88D218}" srcOrd="2" destOrd="0" presId="urn:microsoft.com/office/officeart/2005/8/layout/hierarchy2"/>
    <dgm:cxn modelId="{5FB31493-E536-4C87-BE66-135EB3862E0B}" type="presParOf" srcId="{721454DD-FB8C-4B83-95D2-4ACDCD88D218}" destId="{946BEC82-C7E9-4174-AA1A-D1A21CF3E7D4}" srcOrd="0" destOrd="0" presId="urn:microsoft.com/office/officeart/2005/8/layout/hierarchy2"/>
    <dgm:cxn modelId="{F7CEFBAD-C0DE-489E-8B06-F07FB256EBBC}" type="presParOf" srcId="{C178269B-5043-4A86-A145-98F1812EE614}" destId="{1CA15FE1-59DF-416C-9823-CB545646B80D}" srcOrd="3" destOrd="0" presId="urn:microsoft.com/office/officeart/2005/8/layout/hierarchy2"/>
    <dgm:cxn modelId="{3637B22B-D511-40AF-AFAF-7243A44A14D1}" type="presParOf" srcId="{1CA15FE1-59DF-416C-9823-CB545646B80D}" destId="{25D5701B-01F5-43B6-9C6A-BBA0785C2D98}" srcOrd="0" destOrd="0" presId="urn:microsoft.com/office/officeart/2005/8/layout/hierarchy2"/>
    <dgm:cxn modelId="{B9758808-3B1D-47CA-B132-D762CCAA4E36}" type="presParOf" srcId="{1CA15FE1-59DF-416C-9823-CB545646B80D}" destId="{5A766A20-9FFB-4334-BA40-E754C0F74617}" srcOrd="1" destOrd="0" presId="urn:microsoft.com/office/officeart/2005/8/layout/hierarchy2"/>
    <dgm:cxn modelId="{44A04D01-AA05-4D48-BB0C-CE45408AE7EC}" type="presParOf" srcId="{5A766A20-9FFB-4334-BA40-E754C0F74617}" destId="{28C905D9-DC1E-49C7-9D61-98B7D94511AC}" srcOrd="0" destOrd="0" presId="urn:microsoft.com/office/officeart/2005/8/layout/hierarchy2"/>
    <dgm:cxn modelId="{55657D2B-FBB7-4FA2-B73A-EF0879722B12}" type="presParOf" srcId="{28C905D9-DC1E-49C7-9D61-98B7D94511AC}" destId="{8AC3C855-AC92-45A0-98CF-8D5890A050EF}" srcOrd="0" destOrd="0" presId="urn:microsoft.com/office/officeart/2005/8/layout/hierarchy2"/>
    <dgm:cxn modelId="{CB7385F4-71C3-4E82-A53A-BC69798D75D1}" type="presParOf" srcId="{5A766A20-9FFB-4334-BA40-E754C0F74617}" destId="{E7943552-89B6-475D-A3A8-3D59A15A5052}" srcOrd="1" destOrd="0" presId="urn:microsoft.com/office/officeart/2005/8/layout/hierarchy2"/>
    <dgm:cxn modelId="{B77EC2EB-53B0-406F-86C4-8C4E386A1315}" type="presParOf" srcId="{E7943552-89B6-475D-A3A8-3D59A15A5052}" destId="{B4FF2947-AE15-4D48-8C25-81A6AB86650E}" srcOrd="0" destOrd="0" presId="urn:microsoft.com/office/officeart/2005/8/layout/hierarchy2"/>
    <dgm:cxn modelId="{F5CB3F48-955A-4F53-920B-36EAFC7D3C79}" type="presParOf" srcId="{E7943552-89B6-475D-A3A8-3D59A15A5052}" destId="{3A102DFF-BD20-493D-9773-AD756DDB938B}" srcOrd="1" destOrd="0" presId="urn:microsoft.com/office/officeart/2005/8/layout/hierarchy2"/>
    <dgm:cxn modelId="{27B6856B-CE31-4C78-A57B-2702A2F58D69}" type="presParOf" srcId="{3A102DFF-BD20-493D-9773-AD756DDB938B}" destId="{253E5D4E-EC1F-4F15-B059-531CC8C9BB2C}" srcOrd="0" destOrd="0" presId="urn:microsoft.com/office/officeart/2005/8/layout/hierarchy2"/>
    <dgm:cxn modelId="{AB0905FA-3417-4F89-B4D7-099AC569838A}" type="presParOf" srcId="{253E5D4E-EC1F-4F15-B059-531CC8C9BB2C}" destId="{DABE58F6-F142-451E-801A-C61E3CCFBF43}" srcOrd="0" destOrd="0" presId="urn:microsoft.com/office/officeart/2005/8/layout/hierarchy2"/>
    <dgm:cxn modelId="{61A86257-4B19-4C30-8FA9-23562DF90BFC}" type="presParOf" srcId="{3A102DFF-BD20-493D-9773-AD756DDB938B}" destId="{C82D1A95-3EC4-4C5F-BAC6-1935A5FD1FC7}" srcOrd="1" destOrd="0" presId="urn:microsoft.com/office/officeart/2005/8/layout/hierarchy2"/>
    <dgm:cxn modelId="{8FEB9AEB-87F0-43AF-BF7C-4E9C15E965C6}" type="presParOf" srcId="{C82D1A95-3EC4-4C5F-BAC6-1935A5FD1FC7}" destId="{07604901-6441-4E84-B71F-9A5BBA7ABF5B}" srcOrd="0" destOrd="0" presId="urn:microsoft.com/office/officeart/2005/8/layout/hierarchy2"/>
    <dgm:cxn modelId="{9260A93E-029E-4A64-A762-81EF55C0BAA4}" type="presParOf" srcId="{C82D1A95-3EC4-4C5F-BAC6-1935A5FD1FC7}" destId="{301E77C9-ACA9-4C75-8E4F-BE6FC8041798}" srcOrd="1" destOrd="0" presId="urn:microsoft.com/office/officeart/2005/8/layout/hierarchy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386955-677B-4AE8-B5E1-00F83FB69658}"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endParaRPr lang="en-US"/>
        </a:p>
      </dgm:t>
    </dgm:pt>
    <dgm:pt modelId="{1A3EB79F-1B94-4231-85AF-8DEB64D92B43}">
      <dgm:prSet phldrT="[Text]" custT="1"/>
      <dgm:spPr/>
      <dgm:t>
        <a:bodyPr/>
        <a:lstStyle/>
        <a:p>
          <a:r>
            <a:rPr lang="en-US" sz="2500" dirty="0"/>
            <a:t>cDNA synthesis and template switching</a:t>
          </a:r>
        </a:p>
      </dgm:t>
    </dgm:pt>
    <dgm:pt modelId="{1D232019-115E-4FA3-B105-4130F7F52949}" type="parTrans" cxnId="{AED9B549-21F1-4620-8E76-4F0D14C2CE48}">
      <dgm:prSet/>
      <dgm:spPr/>
      <dgm:t>
        <a:bodyPr/>
        <a:lstStyle/>
        <a:p>
          <a:endParaRPr lang="en-US"/>
        </a:p>
      </dgm:t>
    </dgm:pt>
    <dgm:pt modelId="{BDDD4AB2-C4C9-46A3-82D0-F3F1BC816F83}" type="sibTrans" cxnId="{AED9B549-21F1-4620-8E76-4F0D14C2CE48}">
      <dgm:prSet/>
      <dgm:spPr/>
      <dgm:t>
        <a:bodyPr/>
        <a:lstStyle/>
        <a:p>
          <a:endParaRPr lang="en-US"/>
        </a:p>
      </dgm:t>
    </dgm:pt>
    <dgm:pt modelId="{4E8FFB7F-EABA-4A86-B544-31191DC37379}">
      <dgm:prSet phldrT="[Text]" custT="1"/>
      <dgm:spPr/>
      <dgm:t>
        <a:bodyPr/>
        <a:lstStyle/>
        <a:p>
          <a:r>
            <a:rPr lang="en-US" sz="2500" dirty="0"/>
            <a:t>Denaturization and self hybridization</a:t>
          </a:r>
        </a:p>
      </dgm:t>
    </dgm:pt>
    <dgm:pt modelId="{F9A2FC28-E69F-4B15-A223-380CA4D02C1D}" type="parTrans" cxnId="{4574DDCD-BCAC-4D9E-B34E-F8484C92D0C2}">
      <dgm:prSet/>
      <dgm:spPr/>
      <dgm:t>
        <a:bodyPr/>
        <a:lstStyle/>
        <a:p>
          <a:endParaRPr lang="en-US"/>
        </a:p>
      </dgm:t>
    </dgm:pt>
    <dgm:pt modelId="{652446EF-D6C1-4ADC-8210-63C8AE49DDCF}" type="sibTrans" cxnId="{4574DDCD-BCAC-4D9E-B34E-F8484C92D0C2}">
      <dgm:prSet/>
      <dgm:spPr/>
      <dgm:t>
        <a:bodyPr/>
        <a:lstStyle/>
        <a:p>
          <a:endParaRPr lang="en-US"/>
        </a:p>
      </dgm:t>
    </dgm:pt>
    <dgm:pt modelId="{EE1F6963-77F0-43E1-985C-EA1A7EA45C6F}">
      <dgm:prSet phldrT="[Text]" custT="1"/>
      <dgm:spPr/>
      <dgm:t>
        <a:bodyPr/>
        <a:lstStyle/>
        <a:p>
          <a:r>
            <a:rPr lang="en-US" sz="2500" dirty="0" err="1"/>
            <a:t>AbSeq</a:t>
          </a:r>
          <a:r>
            <a:rPr lang="en-US" sz="2500" dirty="0"/>
            <a:t>/sample tag PCR 1 and cleanup</a:t>
          </a:r>
        </a:p>
      </dgm:t>
    </dgm:pt>
    <dgm:pt modelId="{9B665923-DCCD-4FEC-AC3C-5CBBE8B198E0}" type="parTrans" cxnId="{AD43D69E-2629-418E-AA3F-1254D720BA53}">
      <dgm:prSet/>
      <dgm:spPr/>
      <dgm:t>
        <a:bodyPr/>
        <a:lstStyle/>
        <a:p>
          <a:endParaRPr lang="en-US"/>
        </a:p>
      </dgm:t>
    </dgm:pt>
    <dgm:pt modelId="{4F0C3AD0-D389-4370-96F0-3E56138C9030}" type="sibTrans" cxnId="{AD43D69E-2629-418E-AA3F-1254D720BA53}">
      <dgm:prSet/>
      <dgm:spPr/>
      <dgm:t>
        <a:bodyPr/>
        <a:lstStyle/>
        <a:p>
          <a:endParaRPr lang="en-US"/>
        </a:p>
      </dgm:t>
    </dgm:pt>
    <dgm:pt modelId="{2F39A1AA-AC0E-4498-84BB-C9A1C1C71FBE}">
      <dgm:prSet phldrT="[Text]" custT="1"/>
      <dgm:spPr/>
      <dgm:t>
        <a:bodyPr/>
        <a:lstStyle/>
        <a:p>
          <a:r>
            <a:rPr lang="en-US" sz="2500" dirty="0"/>
            <a:t>Extension and exonuclease I treatment</a:t>
          </a:r>
        </a:p>
      </dgm:t>
    </dgm:pt>
    <dgm:pt modelId="{97334C7D-FEC7-40E4-A302-5F7F48320A35}" type="parTrans" cxnId="{F7A38544-A63D-4640-AA83-73632BE9D8A6}">
      <dgm:prSet/>
      <dgm:spPr/>
      <dgm:t>
        <a:bodyPr/>
        <a:lstStyle/>
        <a:p>
          <a:endParaRPr lang="en-US"/>
        </a:p>
      </dgm:t>
    </dgm:pt>
    <dgm:pt modelId="{F47F92E1-1D89-41DE-A91A-0420EB94032D}" type="sibTrans" cxnId="{F7A38544-A63D-4640-AA83-73632BE9D8A6}">
      <dgm:prSet/>
      <dgm:spPr/>
      <dgm:t>
        <a:bodyPr/>
        <a:lstStyle/>
        <a:p>
          <a:endParaRPr lang="en-US"/>
        </a:p>
      </dgm:t>
    </dgm:pt>
    <dgm:pt modelId="{B20230FA-679A-4C08-99BB-D78EC386570D}">
      <dgm:prSet phldrT="[Text]" custT="1"/>
      <dgm:spPr>
        <a:solidFill>
          <a:srgbClr val="FF6E00"/>
        </a:solidFill>
      </dgm:spPr>
      <dgm:t>
        <a:bodyPr/>
        <a:lstStyle/>
        <a:p>
          <a:r>
            <a:rPr lang="en-US" sz="2500" dirty="0"/>
            <a:t>Sample tag library prep</a:t>
          </a:r>
        </a:p>
      </dgm:t>
    </dgm:pt>
    <dgm:pt modelId="{FC0898B8-F097-466A-8A22-FE17094DF7A0}" type="parTrans" cxnId="{3BBA7616-EA91-46D0-8B83-303DB7BB9F28}">
      <dgm:prSet/>
      <dgm:spPr/>
      <dgm:t>
        <a:bodyPr/>
        <a:lstStyle/>
        <a:p>
          <a:endParaRPr lang="en-US"/>
        </a:p>
      </dgm:t>
    </dgm:pt>
    <dgm:pt modelId="{BFA87151-8E64-4507-8D38-E32BDE238835}" type="sibTrans" cxnId="{3BBA7616-EA91-46D0-8B83-303DB7BB9F28}">
      <dgm:prSet/>
      <dgm:spPr/>
      <dgm:t>
        <a:bodyPr/>
        <a:lstStyle/>
        <a:p>
          <a:endParaRPr lang="en-US"/>
        </a:p>
      </dgm:t>
    </dgm:pt>
    <dgm:pt modelId="{20EB58FE-B2C1-489C-BBD8-DC57FEC16B77}">
      <dgm:prSet phldrT="[Text]" custT="1"/>
      <dgm:spPr>
        <a:solidFill>
          <a:schemeClr val="tx1">
            <a:lumMod val="40000"/>
            <a:lumOff val="60000"/>
          </a:schemeClr>
        </a:solidFill>
      </dgm:spPr>
      <dgm:t>
        <a:bodyPr/>
        <a:lstStyle/>
        <a:p>
          <a:r>
            <a:rPr lang="en-US" sz="2500" dirty="0" err="1"/>
            <a:t>AbSeq</a:t>
          </a:r>
          <a:r>
            <a:rPr lang="en-US" sz="2500" dirty="0"/>
            <a:t> library prep</a:t>
          </a:r>
        </a:p>
      </dgm:t>
    </dgm:pt>
    <dgm:pt modelId="{CEACFE07-9FA2-4E54-9DDE-A7EEE15D8361}" type="parTrans" cxnId="{AC3B68E0-571B-491C-8CDF-D99D3FB76905}">
      <dgm:prSet/>
      <dgm:spPr/>
      <dgm:t>
        <a:bodyPr/>
        <a:lstStyle/>
        <a:p>
          <a:endParaRPr lang="en-US"/>
        </a:p>
      </dgm:t>
    </dgm:pt>
    <dgm:pt modelId="{6B89C777-B206-479B-BB7A-FDE1E3A3FF2B}" type="sibTrans" cxnId="{AC3B68E0-571B-491C-8CDF-D99D3FB76905}">
      <dgm:prSet/>
      <dgm:spPr/>
      <dgm:t>
        <a:bodyPr/>
        <a:lstStyle/>
        <a:p>
          <a:endParaRPr lang="en-US"/>
        </a:p>
      </dgm:t>
    </dgm:pt>
    <dgm:pt modelId="{C481487C-A507-4785-B7CE-901B75BEB6A5}">
      <dgm:prSet phldrT="[Text]" custT="1"/>
      <dgm:spPr/>
      <dgm:t>
        <a:bodyPr/>
        <a:lstStyle/>
        <a:p>
          <a:r>
            <a:rPr lang="en-US" sz="2500" dirty="0"/>
            <a:t>Denature </a:t>
          </a:r>
          <a:r>
            <a:rPr lang="en-US" sz="2500" dirty="0" err="1"/>
            <a:t>AbSeq</a:t>
          </a:r>
          <a:r>
            <a:rPr lang="en-US" sz="2500" dirty="0"/>
            <a:t>/sample tags</a:t>
          </a:r>
        </a:p>
      </dgm:t>
    </dgm:pt>
    <dgm:pt modelId="{17F2AFE5-0E3F-4556-8202-4B264DF6A46B}" type="parTrans" cxnId="{90137648-CB35-4A07-B432-E354285CCDA0}">
      <dgm:prSet/>
      <dgm:spPr/>
      <dgm:t>
        <a:bodyPr/>
        <a:lstStyle/>
        <a:p>
          <a:endParaRPr lang="en-US"/>
        </a:p>
      </dgm:t>
    </dgm:pt>
    <dgm:pt modelId="{DAD6D217-36D5-4688-9D98-FB62AD15C75D}" type="sibTrans" cxnId="{90137648-CB35-4A07-B432-E354285CCDA0}">
      <dgm:prSet/>
      <dgm:spPr/>
      <dgm:t>
        <a:bodyPr/>
        <a:lstStyle/>
        <a:p>
          <a:endParaRPr lang="en-US"/>
        </a:p>
      </dgm:t>
    </dgm:pt>
    <dgm:pt modelId="{4D2286AD-1CE2-499F-8BCB-81DF3EC7BAF2}">
      <dgm:prSet phldrT="[Text]" custT="1"/>
      <dgm:spPr>
        <a:solidFill>
          <a:srgbClr val="FF6E00"/>
        </a:solidFill>
      </dgm:spPr>
      <dgm:t>
        <a:bodyPr/>
        <a:lstStyle/>
        <a:p>
          <a:r>
            <a:rPr lang="en-US" sz="2500"/>
            <a:t>Sequence</a:t>
          </a:r>
        </a:p>
      </dgm:t>
    </dgm:pt>
    <dgm:pt modelId="{58A28A33-F37F-452E-8987-194C11A3BD6F}" type="parTrans" cxnId="{6A3DDCE3-C944-47A2-890A-23A9F44074F0}">
      <dgm:prSet/>
      <dgm:spPr/>
      <dgm:t>
        <a:bodyPr/>
        <a:lstStyle/>
        <a:p>
          <a:endParaRPr lang="en-US"/>
        </a:p>
      </dgm:t>
    </dgm:pt>
    <dgm:pt modelId="{29590208-CF1A-4006-9212-D4A8FDE74B14}" type="sibTrans" cxnId="{6A3DDCE3-C944-47A2-890A-23A9F44074F0}">
      <dgm:prSet/>
      <dgm:spPr/>
      <dgm:t>
        <a:bodyPr/>
        <a:lstStyle/>
        <a:p>
          <a:endParaRPr lang="en-US"/>
        </a:p>
      </dgm:t>
    </dgm:pt>
    <dgm:pt modelId="{5654FAD4-6E19-488C-96B5-D2774B4727F9}">
      <dgm:prSet phldrT="[Text]" custT="1"/>
      <dgm:spPr>
        <a:solidFill>
          <a:schemeClr val="tx1">
            <a:lumMod val="40000"/>
            <a:lumOff val="60000"/>
          </a:schemeClr>
        </a:solidFill>
      </dgm:spPr>
      <dgm:t>
        <a:bodyPr/>
        <a:lstStyle/>
        <a:p>
          <a:r>
            <a:rPr lang="en-US" sz="2500"/>
            <a:t>Sequence</a:t>
          </a:r>
        </a:p>
      </dgm:t>
    </dgm:pt>
    <dgm:pt modelId="{300BFADD-FFE2-4FE3-B22A-DE9046D6304A}" type="parTrans" cxnId="{E38DCCD0-F432-43CF-B392-703C24CAF635}">
      <dgm:prSet/>
      <dgm:spPr/>
      <dgm:t>
        <a:bodyPr/>
        <a:lstStyle/>
        <a:p>
          <a:endParaRPr lang="en-US"/>
        </a:p>
      </dgm:t>
    </dgm:pt>
    <dgm:pt modelId="{993F3BA5-9773-4AB4-ACF2-D047280153D0}" type="sibTrans" cxnId="{E38DCCD0-F432-43CF-B392-703C24CAF635}">
      <dgm:prSet/>
      <dgm:spPr/>
      <dgm:t>
        <a:bodyPr/>
        <a:lstStyle/>
        <a:p>
          <a:endParaRPr lang="en-US"/>
        </a:p>
      </dgm:t>
    </dgm:pt>
    <dgm:pt modelId="{E5CCE24B-D3E2-44B9-87D9-CC5E2489B6A4}">
      <dgm:prSet phldrT="[Text]" custT="1"/>
      <dgm:spPr/>
      <dgm:t>
        <a:bodyPr/>
        <a:lstStyle/>
        <a:p>
          <a:r>
            <a:rPr lang="en-US" sz="2100" dirty="0"/>
            <a:t>WTA random priming and extension (on bead)</a:t>
          </a:r>
        </a:p>
      </dgm:t>
    </dgm:pt>
    <dgm:pt modelId="{D934BCD1-06E0-472D-B963-9C490321740D}" type="parTrans" cxnId="{0638B789-E8AD-49B7-A0CD-B1DDBD079507}">
      <dgm:prSet/>
      <dgm:spPr/>
      <dgm:t>
        <a:bodyPr/>
        <a:lstStyle/>
        <a:p>
          <a:endParaRPr lang="en-US"/>
        </a:p>
      </dgm:t>
    </dgm:pt>
    <dgm:pt modelId="{70D58E4C-4D6D-4683-A730-1D037C23C8C9}" type="sibTrans" cxnId="{0638B789-E8AD-49B7-A0CD-B1DDBD079507}">
      <dgm:prSet/>
      <dgm:spPr/>
      <dgm:t>
        <a:bodyPr/>
        <a:lstStyle/>
        <a:p>
          <a:endParaRPr lang="en-US"/>
        </a:p>
      </dgm:t>
    </dgm:pt>
    <dgm:pt modelId="{CA2DD93C-CA53-49C6-BA1D-FBFEFD083D2F}">
      <dgm:prSet phldrT="[Text]" custT="1"/>
      <dgm:spPr>
        <a:solidFill>
          <a:srgbClr val="044ED6"/>
        </a:solidFill>
      </dgm:spPr>
      <dgm:t>
        <a:bodyPr/>
        <a:lstStyle/>
        <a:p>
          <a:r>
            <a:rPr lang="en-US" sz="2500" dirty="0"/>
            <a:t>TCR/BCR library prep</a:t>
          </a:r>
        </a:p>
      </dgm:t>
    </dgm:pt>
    <dgm:pt modelId="{9E5F29EF-A28B-460A-8F02-4BFE10450DE7}" type="parTrans" cxnId="{9E24A9D9-E175-4CD3-A305-57AF19A17614}">
      <dgm:prSet/>
      <dgm:spPr/>
      <dgm:t>
        <a:bodyPr/>
        <a:lstStyle/>
        <a:p>
          <a:endParaRPr lang="en-US"/>
        </a:p>
      </dgm:t>
    </dgm:pt>
    <dgm:pt modelId="{667F9BC1-7FAD-4E76-8A36-D87A5D18CBCF}" type="sibTrans" cxnId="{9E24A9D9-E175-4CD3-A305-57AF19A17614}">
      <dgm:prSet/>
      <dgm:spPr/>
      <dgm:t>
        <a:bodyPr/>
        <a:lstStyle/>
        <a:p>
          <a:endParaRPr lang="en-US"/>
        </a:p>
      </dgm:t>
    </dgm:pt>
    <dgm:pt modelId="{EFE49E78-8490-4DBA-94DB-652F6AC57704}">
      <dgm:prSet phldrT="[Text]" custT="1"/>
      <dgm:spPr>
        <a:solidFill>
          <a:schemeClr val="accent4"/>
        </a:solidFill>
      </dgm:spPr>
      <dgm:t>
        <a:bodyPr/>
        <a:lstStyle/>
        <a:p>
          <a:r>
            <a:rPr lang="en-US" sz="2500" dirty="0"/>
            <a:t>WTA library</a:t>
          </a:r>
          <a:br>
            <a:rPr lang="en-US" sz="2500" dirty="0"/>
          </a:br>
          <a:r>
            <a:rPr lang="en-US" sz="2500" dirty="0"/>
            <a:t>prep</a:t>
          </a:r>
        </a:p>
      </dgm:t>
    </dgm:pt>
    <dgm:pt modelId="{6FEBF293-0F9C-41F6-8866-220B805210BC}" type="parTrans" cxnId="{F86240CC-6A46-4DEF-942D-A73B91E9B9E3}">
      <dgm:prSet/>
      <dgm:spPr/>
      <dgm:t>
        <a:bodyPr/>
        <a:lstStyle/>
        <a:p>
          <a:endParaRPr lang="en-US"/>
        </a:p>
      </dgm:t>
    </dgm:pt>
    <dgm:pt modelId="{C3F0FE88-AE48-4FC2-896F-80486EFDB85C}" type="sibTrans" cxnId="{F86240CC-6A46-4DEF-942D-A73B91E9B9E3}">
      <dgm:prSet/>
      <dgm:spPr/>
      <dgm:t>
        <a:bodyPr/>
        <a:lstStyle/>
        <a:p>
          <a:endParaRPr lang="en-US"/>
        </a:p>
      </dgm:t>
    </dgm:pt>
    <dgm:pt modelId="{644EA214-A565-49E6-B43C-37AF82CE3719}">
      <dgm:prSet phldrT="[Text]" custT="1"/>
      <dgm:spPr>
        <a:solidFill>
          <a:srgbClr val="044ED6"/>
        </a:solidFill>
      </dgm:spPr>
      <dgm:t>
        <a:bodyPr/>
        <a:lstStyle/>
        <a:p>
          <a:r>
            <a:rPr lang="en-US" sz="2500"/>
            <a:t>Sequence</a:t>
          </a:r>
        </a:p>
      </dgm:t>
    </dgm:pt>
    <dgm:pt modelId="{83024C9A-41D4-4089-8D88-4DE5EDABB9D5}" type="parTrans" cxnId="{78F72B5B-E311-4E27-98CB-8A7A7E539616}">
      <dgm:prSet/>
      <dgm:spPr/>
      <dgm:t>
        <a:bodyPr/>
        <a:lstStyle/>
        <a:p>
          <a:endParaRPr lang="en-US"/>
        </a:p>
      </dgm:t>
    </dgm:pt>
    <dgm:pt modelId="{4A1CF2B0-230F-43B4-AAF6-77FAAFC3AA4C}" type="sibTrans" cxnId="{78F72B5B-E311-4E27-98CB-8A7A7E539616}">
      <dgm:prSet/>
      <dgm:spPr/>
      <dgm:t>
        <a:bodyPr/>
        <a:lstStyle/>
        <a:p>
          <a:endParaRPr lang="en-US"/>
        </a:p>
      </dgm:t>
    </dgm:pt>
    <dgm:pt modelId="{5BAC3871-A492-4077-872C-BF71981B30A0}">
      <dgm:prSet phldrT="[Text]" custT="1"/>
      <dgm:spPr>
        <a:solidFill>
          <a:schemeClr val="accent4"/>
        </a:solidFill>
      </dgm:spPr>
      <dgm:t>
        <a:bodyPr/>
        <a:lstStyle/>
        <a:p>
          <a:r>
            <a:rPr lang="en-US" sz="2500"/>
            <a:t>Sequence</a:t>
          </a:r>
        </a:p>
      </dgm:t>
    </dgm:pt>
    <dgm:pt modelId="{7A95336B-20A7-4822-BE72-317C70B26EEA}" type="parTrans" cxnId="{0A794749-0DEC-4FD9-99A5-772B78B226C0}">
      <dgm:prSet/>
      <dgm:spPr/>
      <dgm:t>
        <a:bodyPr/>
        <a:lstStyle/>
        <a:p>
          <a:endParaRPr lang="en-US"/>
        </a:p>
      </dgm:t>
    </dgm:pt>
    <dgm:pt modelId="{28141327-B199-477C-9ABE-8C2EEAE2B1C2}" type="sibTrans" cxnId="{0A794749-0DEC-4FD9-99A5-772B78B226C0}">
      <dgm:prSet/>
      <dgm:spPr/>
      <dgm:t>
        <a:bodyPr/>
        <a:lstStyle/>
        <a:p>
          <a:endParaRPr lang="en-US"/>
        </a:p>
      </dgm:t>
    </dgm:pt>
    <dgm:pt modelId="{CECFAACE-CE6C-4B06-961A-5467321C7AFD}">
      <dgm:prSet phldrT="[Text]" custT="1"/>
      <dgm:spPr>
        <a:solidFill>
          <a:srgbClr val="044ED6"/>
        </a:solidFill>
      </dgm:spPr>
      <dgm:t>
        <a:bodyPr/>
        <a:lstStyle/>
        <a:p>
          <a:r>
            <a:rPr lang="en-US" sz="2500"/>
            <a:t>Bioinformatics</a:t>
          </a:r>
        </a:p>
      </dgm:t>
    </dgm:pt>
    <dgm:pt modelId="{25452ECB-C5D1-4E2B-B68E-61C229B3C0D0}" type="parTrans" cxnId="{7F0E5039-EA73-414B-B6D6-B0905B85275A}">
      <dgm:prSet/>
      <dgm:spPr/>
      <dgm:t>
        <a:bodyPr/>
        <a:lstStyle/>
        <a:p>
          <a:endParaRPr lang="en-US"/>
        </a:p>
      </dgm:t>
    </dgm:pt>
    <dgm:pt modelId="{159441E8-5B77-4BE8-AAC4-EEA176EA8198}" type="sibTrans" cxnId="{7F0E5039-EA73-414B-B6D6-B0905B85275A}">
      <dgm:prSet/>
      <dgm:spPr/>
      <dgm:t>
        <a:bodyPr/>
        <a:lstStyle/>
        <a:p>
          <a:endParaRPr lang="en-US"/>
        </a:p>
      </dgm:t>
    </dgm:pt>
    <dgm:pt modelId="{CD5CA1AD-110B-4690-BA5F-F8A308ED06EF}">
      <dgm:prSet phldrT="[Text]" custT="1"/>
      <dgm:spPr>
        <a:solidFill>
          <a:schemeClr val="accent4"/>
        </a:solidFill>
      </dgm:spPr>
      <dgm:t>
        <a:bodyPr/>
        <a:lstStyle/>
        <a:p>
          <a:r>
            <a:rPr lang="en-US" sz="2500"/>
            <a:t>Bioinformatics</a:t>
          </a:r>
        </a:p>
      </dgm:t>
    </dgm:pt>
    <dgm:pt modelId="{29F655B2-35D1-4992-9846-D4DB3A9AF809}" type="parTrans" cxnId="{E2CEEBF4-A375-430E-B31D-8EF1888860AB}">
      <dgm:prSet/>
      <dgm:spPr/>
      <dgm:t>
        <a:bodyPr/>
        <a:lstStyle/>
        <a:p>
          <a:endParaRPr lang="en-US"/>
        </a:p>
      </dgm:t>
    </dgm:pt>
    <dgm:pt modelId="{238B5E87-AAA7-4C89-BD1F-4363D1190DC4}" type="sibTrans" cxnId="{E2CEEBF4-A375-430E-B31D-8EF1888860AB}">
      <dgm:prSet/>
      <dgm:spPr/>
      <dgm:t>
        <a:bodyPr/>
        <a:lstStyle/>
        <a:p>
          <a:endParaRPr lang="en-US"/>
        </a:p>
      </dgm:t>
    </dgm:pt>
    <dgm:pt modelId="{3CD9552B-62F3-4F67-B6C2-641E8D53B6A5}">
      <dgm:prSet phldrT="[Text]" custT="1"/>
      <dgm:spPr>
        <a:solidFill>
          <a:srgbClr val="FF6E00"/>
        </a:solidFill>
      </dgm:spPr>
      <dgm:t>
        <a:bodyPr/>
        <a:lstStyle/>
        <a:p>
          <a:r>
            <a:rPr lang="en-US" sz="2500"/>
            <a:t>Bioinformatics</a:t>
          </a:r>
        </a:p>
      </dgm:t>
    </dgm:pt>
    <dgm:pt modelId="{CDBBC8A4-366C-42E2-8A8A-DC64F495EA52}" type="parTrans" cxnId="{34429856-74FE-41D9-9153-B71EAE891B61}">
      <dgm:prSet/>
      <dgm:spPr/>
      <dgm:t>
        <a:bodyPr/>
        <a:lstStyle/>
        <a:p>
          <a:endParaRPr lang="en-US"/>
        </a:p>
      </dgm:t>
    </dgm:pt>
    <dgm:pt modelId="{DD35441D-5EEB-4910-8993-BB6335D9540F}" type="sibTrans" cxnId="{34429856-74FE-41D9-9153-B71EAE891B61}">
      <dgm:prSet/>
      <dgm:spPr/>
      <dgm:t>
        <a:bodyPr/>
        <a:lstStyle/>
        <a:p>
          <a:endParaRPr lang="en-US"/>
        </a:p>
      </dgm:t>
    </dgm:pt>
    <dgm:pt modelId="{202B778E-C8E8-45FA-8E06-401D58911BA0}">
      <dgm:prSet phldrT="[Text]" custT="1"/>
      <dgm:spPr>
        <a:solidFill>
          <a:schemeClr val="tx1">
            <a:lumMod val="40000"/>
            <a:lumOff val="60000"/>
          </a:schemeClr>
        </a:solidFill>
      </dgm:spPr>
      <dgm:t>
        <a:bodyPr/>
        <a:lstStyle/>
        <a:p>
          <a:r>
            <a:rPr lang="en-US" sz="2500"/>
            <a:t>Bioinformatics</a:t>
          </a:r>
        </a:p>
      </dgm:t>
    </dgm:pt>
    <dgm:pt modelId="{664288FF-7027-4BEB-8705-A4E5339F566B}" type="parTrans" cxnId="{EB0EA5E4-C1E9-49A7-8A42-A28EB885E523}">
      <dgm:prSet/>
      <dgm:spPr/>
      <dgm:t>
        <a:bodyPr/>
        <a:lstStyle/>
        <a:p>
          <a:endParaRPr lang="en-US"/>
        </a:p>
      </dgm:t>
    </dgm:pt>
    <dgm:pt modelId="{C1E7BB14-3A38-4F6F-BBE9-2F82D2120B99}" type="sibTrans" cxnId="{EB0EA5E4-C1E9-49A7-8A42-A28EB885E523}">
      <dgm:prSet/>
      <dgm:spPr/>
      <dgm:t>
        <a:bodyPr/>
        <a:lstStyle/>
        <a:p>
          <a:endParaRPr lang="en-US"/>
        </a:p>
      </dgm:t>
    </dgm:pt>
    <dgm:pt modelId="{B04443DC-AEAF-4FBB-8571-FEBFC7B3CF53}" type="pres">
      <dgm:prSet presAssocID="{AB386955-677B-4AE8-B5E1-00F83FB69658}" presName="diagram" presStyleCnt="0">
        <dgm:presLayoutVars>
          <dgm:chPref val="1"/>
          <dgm:dir/>
          <dgm:animOne val="branch"/>
          <dgm:animLvl val="lvl"/>
          <dgm:resizeHandles val="exact"/>
        </dgm:presLayoutVars>
      </dgm:prSet>
      <dgm:spPr/>
    </dgm:pt>
    <dgm:pt modelId="{2FA2B7D4-0CD6-4E43-AC89-CAD51E713337}" type="pres">
      <dgm:prSet presAssocID="{1A3EB79F-1B94-4231-85AF-8DEB64D92B43}" presName="root1" presStyleCnt="0"/>
      <dgm:spPr/>
    </dgm:pt>
    <dgm:pt modelId="{C94AD175-3D9D-4900-ACEE-90F28A820401}" type="pres">
      <dgm:prSet presAssocID="{1A3EB79F-1B94-4231-85AF-8DEB64D92B43}" presName="LevelOneTextNode" presStyleLbl="node0" presStyleIdx="0" presStyleCnt="1">
        <dgm:presLayoutVars>
          <dgm:chPref val="3"/>
        </dgm:presLayoutVars>
      </dgm:prSet>
      <dgm:spPr/>
    </dgm:pt>
    <dgm:pt modelId="{7259111C-00A3-4059-B9BA-66DB989EDA52}" type="pres">
      <dgm:prSet presAssocID="{1A3EB79F-1B94-4231-85AF-8DEB64D92B43}" presName="level2hierChild" presStyleCnt="0"/>
      <dgm:spPr/>
    </dgm:pt>
    <dgm:pt modelId="{9B512E60-9DF8-45FC-BE5C-B297765BF859}" type="pres">
      <dgm:prSet presAssocID="{F9A2FC28-E69F-4B15-A223-380CA4D02C1D}" presName="conn2-1" presStyleLbl="parChTrans1D2" presStyleIdx="0" presStyleCnt="1"/>
      <dgm:spPr/>
    </dgm:pt>
    <dgm:pt modelId="{D63F424A-A13A-4916-9A43-F77AA35BF96E}" type="pres">
      <dgm:prSet presAssocID="{F9A2FC28-E69F-4B15-A223-380CA4D02C1D}" presName="connTx" presStyleLbl="parChTrans1D2" presStyleIdx="0" presStyleCnt="1"/>
      <dgm:spPr/>
    </dgm:pt>
    <dgm:pt modelId="{66A5323D-3385-42F7-A5BF-EBEED5AC3ACA}" type="pres">
      <dgm:prSet presAssocID="{4E8FFB7F-EABA-4A86-B544-31191DC37379}" presName="root2" presStyleCnt="0"/>
      <dgm:spPr/>
    </dgm:pt>
    <dgm:pt modelId="{F046FBDA-3AA7-47A2-884D-A9745482215D}" type="pres">
      <dgm:prSet presAssocID="{4E8FFB7F-EABA-4A86-B544-31191DC37379}" presName="LevelTwoTextNode" presStyleLbl="node2" presStyleIdx="0" presStyleCnt="1">
        <dgm:presLayoutVars>
          <dgm:chPref val="3"/>
        </dgm:presLayoutVars>
      </dgm:prSet>
      <dgm:spPr/>
    </dgm:pt>
    <dgm:pt modelId="{B0260FF9-C511-4A41-953A-0EC142BF6B4D}" type="pres">
      <dgm:prSet presAssocID="{4E8FFB7F-EABA-4A86-B544-31191DC37379}" presName="level3hierChild" presStyleCnt="0"/>
      <dgm:spPr/>
    </dgm:pt>
    <dgm:pt modelId="{25D94785-BC80-4BEF-AD67-0E092F58C050}" type="pres">
      <dgm:prSet presAssocID="{17F2AFE5-0E3F-4556-8202-4B264DF6A46B}" presName="conn2-1" presStyleLbl="parChTrans1D3" presStyleIdx="0" presStyleCnt="2"/>
      <dgm:spPr/>
    </dgm:pt>
    <dgm:pt modelId="{A18643DA-5B6B-4DF0-8EB4-1EE92A450699}" type="pres">
      <dgm:prSet presAssocID="{17F2AFE5-0E3F-4556-8202-4B264DF6A46B}" presName="connTx" presStyleLbl="parChTrans1D3" presStyleIdx="0" presStyleCnt="2"/>
      <dgm:spPr/>
    </dgm:pt>
    <dgm:pt modelId="{F109B929-575B-4EEB-9753-294FB142D45B}" type="pres">
      <dgm:prSet presAssocID="{C481487C-A507-4785-B7CE-901B75BEB6A5}" presName="root2" presStyleCnt="0"/>
      <dgm:spPr/>
    </dgm:pt>
    <dgm:pt modelId="{24532D00-4A0F-4E89-9275-0B8ECED5EB78}" type="pres">
      <dgm:prSet presAssocID="{C481487C-A507-4785-B7CE-901B75BEB6A5}" presName="LevelTwoTextNode" presStyleLbl="node3" presStyleIdx="0" presStyleCnt="2">
        <dgm:presLayoutVars>
          <dgm:chPref val="3"/>
        </dgm:presLayoutVars>
      </dgm:prSet>
      <dgm:spPr/>
    </dgm:pt>
    <dgm:pt modelId="{4FBA65AB-A328-4840-A64D-F2B38DC8FA26}" type="pres">
      <dgm:prSet presAssocID="{C481487C-A507-4785-B7CE-901B75BEB6A5}" presName="level3hierChild" presStyleCnt="0"/>
      <dgm:spPr/>
    </dgm:pt>
    <dgm:pt modelId="{798D4138-3D4A-44DB-A343-508B444E099F}" type="pres">
      <dgm:prSet presAssocID="{9B665923-DCCD-4FEC-AC3C-5CBBE8B198E0}" presName="conn2-1" presStyleLbl="parChTrans1D4" presStyleIdx="0" presStyleCnt="14"/>
      <dgm:spPr/>
    </dgm:pt>
    <dgm:pt modelId="{E5CF7E31-5F14-4B3D-BCC3-D5414D399A00}" type="pres">
      <dgm:prSet presAssocID="{9B665923-DCCD-4FEC-AC3C-5CBBE8B198E0}" presName="connTx" presStyleLbl="parChTrans1D4" presStyleIdx="0" presStyleCnt="14"/>
      <dgm:spPr/>
    </dgm:pt>
    <dgm:pt modelId="{9235D803-39CF-4F96-AFAD-6B41F00DA05A}" type="pres">
      <dgm:prSet presAssocID="{EE1F6963-77F0-43E1-985C-EA1A7EA45C6F}" presName="root2" presStyleCnt="0"/>
      <dgm:spPr/>
    </dgm:pt>
    <dgm:pt modelId="{DDB86F05-9CC6-4E8A-A56C-D19F4FE1C52E}" type="pres">
      <dgm:prSet presAssocID="{EE1F6963-77F0-43E1-985C-EA1A7EA45C6F}" presName="LevelTwoTextNode" presStyleLbl="node4" presStyleIdx="0" presStyleCnt="14">
        <dgm:presLayoutVars>
          <dgm:chPref val="3"/>
        </dgm:presLayoutVars>
      </dgm:prSet>
      <dgm:spPr/>
    </dgm:pt>
    <dgm:pt modelId="{F546C220-4715-4BAE-92CD-E9A6A9DD1688}" type="pres">
      <dgm:prSet presAssocID="{EE1F6963-77F0-43E1-985C-EA1A7EA45C6F}" presName="level3hierChild" presStyleCnt="0"/>
      <dgm:spPr/>
    </dgm:pt>
    <dgm:pt modelId="{CF40530F-938A-4D27-92CC-4B04298A8D64}" type="pres">
      <dgm:prSet presAssocID="{FC0898B8-F097-466A-8A22-FE17094DF7A0}" presName="conn2-1" presStyleLbl="parChTrans1D4" presStyleIdx="1" presStyleCnt="14"/>
      <dgm:spPr/>
    </dgm:pt>
    <dgm:pt modelId="{8AEC9AFA-527D-483E-BE38-00C19737BC71}" type="pres">
      <dgm:prSet presAssocID="{FC0898B8-F097-466A-8A22-FE17094DF7A0}" presName="connTx" presStyleLbl="parChTrans1D4" presStyleIdx="1" presStyleCnt="14"/>
      <dgm:spPr/>
    </dgm:pt>
    <dgm:pt modelId="{FEB02DE4-48C7-45B3-9F74-EC6D89C1FB57}" type="pres">
      <dgm:prSet presAssocID="{B20230FA-679A-4C08-99BB-D78EC386570D}" presName="root2" presStyleCnt="0"/>
      <dgm:spPr/>
    </dgm:pt>
    <dgm:pt modelId="{BEB96D01-4569-4F7D-A76C-7E7C453E888B}" type="pres">
      <dgm:prSet presAssocID="{B20230FA-679A-4C08-99BB-D78EC386570D}" presName="LevelTwoTextNode" presStyleLbl="node4" presStyleIdx="1" presStyleCnt="14">
        <dgm:presLayoutVars>
          <dgm:chPref val="3"/>
        </dgm:presLayoutVars>
      </dgm:prSet>
      <dgm:spPr/>
    </dgm:pt>
    <dgm:pt modelId="{86E984ED-085B-4A88-A772-0DC8E93B8146}" type="pres">
      <dgm:prSet presAssocID="{B20230FA-679A-4C08-99BB-D78EC386570D}" presName="level3hierChild" presStyleCnt="0"/>
      <dgm:spPr/>
    </dgm:pt>
    <dgm:pt modelId="{F3C32C31-14DF-44C8-8558-238FEAA93BBF}" type="pres">
      <dgm:prSet presAssocID="{58A28A33-F37F-452E-8987-194C11A3BD6F}" presName="conn2-1" presStyleLbl="parChTrans1D4" presStyleIdx="2" presStyleCnt="14"/>
      <dgm:spPr/>
    </dgm:pt>
    <dgm:pt modelId="{44A160EC-4D2B-43A3-BAFF-C6FBD0422263}" type="pres">
      <dgm:prSet presAssocID="{58A28A33-F37F-452E-8987-194C11A3BD6F}" presName="connTx" presStyleLbl="parChTrans1D4" presStyleIdx="2" presStyleCnt="14"/>
      <dgm:spPr/>
    </dgm:pt>
    <dgm:pt modelId="{F79745D0-FE94-4D15-940C-855D9E9972A8}" type="pres">
      <dgm:prSet presAssocID="{4D2286AD-1CE2-499F-8BCB-81DF3EC7BAF2}" presName="root2" presStyleCnt="0"/>
      <dgm:spPr/>
    </dgm:pt>
    <dgm:pt modelId="{A812DB9D-15AD-47F4-B464-89AA57DAF2AD}" type="pres">
      <dgm:prSet presAssocID="{4D2286AD-1CE2-499F-8BCB-81DF3EC7BAF2}" presName="LevelTwoTextNode" presStyleLbl="node4" presStyleIdx="2" presStyleCnt="14">
        <dgm:presLayoutVars>
          <dgm:chPref val="3"/>
        </dgm:presLayoutVars>
      </dgm:prSet>
      <dgm:spPr/>
    </dgm:pt>
    <dgm:pt modelId="{BE207DEF-2935-465E-9C32-DFE5BF74A9E6}" type="pres">
      <dgm:prSet presAssocID="{4D2286AD-1CE2-499F-8BCB-81DF3EC7BAF2}" presName="level3hierChild" presStyleCnt="0"/>
      <dgm:spPr/>
    </dgm:pt>
    <dgm:pt modelId="{33041393-CE4E-4048-8DDF-D23B27DB36BD}" type="pres">
      <dgm:prSet presAssocID="{CDBBC8A4-366C-42E2-8A8A-DC64F495EA52}" presName="conn2-1" presStyleLbl="parChTrans1D4" presStyleIdx="3" presStyleCnt="14"/>
      <dgm:spPr/>
    </dgm:pt>
    <dgm:pt modelId="{87B236B3-875A-4BF7-BFF9-E391A834CF09}" type="pres">
      <dgm:prSet presAssocID="{CDBBC8A4-366C-42E2-8A8A-DC64F495EA52}" presName="connTx" presStyleLbl="parChTrans1D4" presStyleIdx="3" presStyleCnt="14"/>
      <dgm:spPr/>
    </dgm:pt>
    <dgm:pt modelId="{F60F9BDB-CCF2-41A6-922E-FDFA6576B835}" type="pres">
      <dgm:prSet presAssocID="{3CD9552B-62F3-4F67-B6C2-641E8D53B6A5}" presName="root2" presStyleCnt="0"/>
      <dgm:spPr/>
    </dgm:pt>
    <dgm:pt modelId="{684814CD-0FDB-40FE-ADA0-D1C0866F87AE}" type="pres">
      <dgm:prSet presAssocID="{3CD9552B-62F3-4F67-B6C2-641E8D53B6A5}" presName="LevelTwoTextNode" presStyleLbl="node4" presStyleIdx="3" presStyleCnt="14">
        <dgm:presLayoutVars>
          <dgm:chPref val="3"/>
        </dgm:presLayoutVars>
      </dgm:prSet>
      <dgm:spPr/>
    </dgm:pt>
    <dgm:pt modelId="{67572B15-FFA8-4329-A3FB-C24072B6FA78}" type="pres">
      <dgm:prSet presAssocID="{3CD9552B-62F3-4F67-B6C2-641E8D53B6A5}" presName="level3hierChild" presStyleCnt="0"/>
      <dgm:spPr/>
    </dgm:pt>
    <dgm:pt modelId="{7EB4E683-8E08-4F2A-B8C0-CDD4FDA40E87}" type="pres">
      <dgm:prSet presAssocID="{CEACFE07-9FA2-4E54-9DDE-A7EEE15D8361}" presName="conn2-1" presStyleLbl="parChTrans1D4" presStyleIdx="4" presStyleCnt="14"/>
      <dgm:spPr/>
    </dgm:pt>
    <dgm:pt modelId="{14550035-5352-4E48-ACC3-FB44EDE982E7}" type="pres">
      <dgm:prSet presAssocID="{CEACFE07-9FA2-4E54-9DDE-A7EEE15D8361}" presName="connTx" presStyleLbl="parChTrans1D4" presStyleIdx="4" presStyleCnt="14"/>
      <dgm:spPr/>
    </dgm:pt>
    <dgm:pt modelId="{197FCBAB-BAB5-40FE-B6E2-7B4AA4C82343}" type="pres">
      <dgm:prSet presAssocID="{20EB58FE-B2C1-489C-BBD8-DC57FEC16B77}" presName="root2" presStyleCnt="0"/>
      <dgm:spPr/>
    </dgm:pt>
    <dgm:pt modelId="{68B5FE02-EA06-4D64-8297-DD2D79C856B5}" type="pres">
      <dgm:prSet presAssocID="{20EB58FE-B2C1-489C-BBD8-DC57FEC16B77}" presName="LevelTwoTextNode" presStyleLbl="node4" presStyleIdx="4" presStyleCnt="14">
        <dgm:presLayoutVars>
          <dgm:chPref val="3"/>
        </dgm:presLayoutVars>
      </dgm:prSet>
      <dgm:spPr/>
    </dgm:pt>
    <dgm:pt modelId="{1020286B-2B27-42A7-82AA-8F9713A6ADD7}" type="pres">
      <dgm:prSet presAssocID="{20EB58FE-B2C1-489C-BBD8-DC57FEC16B77}" presName="level3hierChild" presStyleCnt="0"/>
      <dgm:spPr/>
    </dgm:pt>
    <dgm:pt modelId="{58F18191-615A-47FA-BF9A-9D16B6917C8E}" type="pres">
      <dgm:prSet presAssocID="{300BFADD-FFE2-4FE3-B22A-DE9046D6304A}" presName="conn2-1" presStyleLbl="parChTrans1D4" presStyleIdx="5" presStyleCnt="14"/>
      <dgm:spPr/>
    </dgm:pt>
    <dgm:pt modelId="{A4E238F2-A1DF-49E2-BA0A-A73FE24066A1}" type="pres">
      <dgm:prSet presAssocID="{300BFADD-FFE2-4FE3-B22A-DE9046D6304A}" presName="connTx" presStyleLbl="parChTrans1D4" presStyleIdx="5" presStyleCnt="14"/>
      <dgm:spPr/>
    </dgm:pt>
    <dgm:pt modelId="{7936B43E-2867-4213-90F2-D5E6601D33FA}" type="pres">
      <dgm:prSet presAssocID="{5654FAD4-6E19-488C-96B5-D2774B4727F9}" presName="root2" presStyleCnt="0"/>
      <dgm:spPr/>
    </dgm:pt>
    <dgm:pt modelId="{DFEFDFA0-D91A-4140-AC85-1C70FA7D08B1}" type="pres">
      <dgm:prSet presAssocID="{5654FAD4-6E19-488C-96B5-D2774B4727F9}" presName="LevelTwoTextNode" presStyleLbl="node4" presStyleIdx="5" presStyleCnt="14">
        <dgm:presLayoutVars>
          <dgm:chPref val="3"/>
        </dgm:presLayoutVars>
      </dgm:prSet>
      <dgm:spPr/>
    </dgm:pt>
    <dgm:pt modelId="{6F8C47F2-9FCE-4D2A-873A-5C880894E83C}" type="pres">
      <dgm:prSet presAssocID="{5654FAD4-6E19-488C-96B5-D2774B4727F9}" presName="level3hierChild" presStyleCnt="0"/>
      <dgm:spPr/>
    </dgm:pt>
    <dgm:pt modelId="{40E55C4E-E80C-44AF-B42F-6CCF76370248}" type="pres">
      <dgm:prSet presAssocID="{664288FF-7027-4BEB-8705-A4E5339F566B}" presName="conn2-1" presStyleLbl="parChTrans1D4" presStyleIdx="6" presStyleCnt="14"/>
      <dgm:spPr/>
    </dgm:pt>
    <dgm:pt modelId="{3EC4F848-E4FB-43D8-8690-1BBEFDB70CFD}" type="pres">
      <dgm:prSet presAssocID="{664288FF-7027-4BEB-8705-A4E5339F566B}" presName="connTx" presStyleLbl="parChTrans1D4" presStyleIdx="6" presStyleCnt="14"/>
      <dgm:spPr/>
    </dgm:pt>
    <dgm:pt modelId="{A2A221E8-473C-41CB-8A1B-8CDB79609A18}" type="pres">
      <dgm:prSet presAssocID="{202B778E-C8E8-45FA-8E06-401D58911BA0}" presName="root2" presStyleCnt="0"/>
      <dgm:spPr/>
    </dgm:pt>
    <dgm:pt modelId="{7151AAF2-DBA7-498B-A520-5FCA9E2E7948}" type="pres">
      <dgm:prSet presAssocID="{202B778E-C8E8-45FA-8E06-401D58911BA0}" presName="LevelTwoTextNode" presStyleLbl="node4" presStyleIdx="6" presStyleCnt="14">
        <dgm:presLayoutVars>
          <dgm:chPref val="3"/>
        </dgm:presLayoutVars>
      </dgm:prSet>
      <dgm:spPr/>
    </dgm:pt>
    <dgm:pt modelId="{93F3F31C-C3E5-4507-A226-A150B36B2486}" type="pres">
      <dgm:prSet presAssocID="{202B778E-C8E8-45FA-8E06-401D58911BA0}" presName="level3hierChild" presStyleCnt="0"/>
      <dgm:spPr/>
    </dgm:pt>
    <dgm:pt modelId="{1872144A-457E-4B4E-BCE7-50C8803E6F59}" type="pres">
      <dgm:prSet presAssocID="{97334C7D-FEC7-40E4-A302-5F7F48320A35}" presName="conn2-1" presStyleLbl="parChTrans1D3" presStyleIdx="1" presStyleCnt="2"/>
      <dgm:spPr/>
    </dgm:pt>
    <dgm:pt modelId="{698ADC2D-B28D-4E36-BEB4-161F3B7B4067}" type="pres">
      <dgm:prSet presAssocID="{97334C7D-FEC7-40E4-A302-5F7F48320A35}" presName="connTx" presStyleLbl="parChTrans1D3" presStyleIdx="1" presStyleCnt="2"/>
      <dgm:spPr/>
    </dgm:pt>
    <dgm:pt modelId="{99C63357-A7D2-4940-B352-67566D35CC6F}" type="pres">
      <dgm:prSet presAssocID="{2F39A1AA-AC0E-4498-84BB-C9A1C1C71FBE}" presName="root2" presStyleCnt="0"/>
      <dgm:spPr/>
    </dgm:pt>
    <dgm:pt modelId="{BF3FF726-B764-4632-98D8-FB7625A7A0EB}" type="pres">
      <dgm:prSet presAssocID="{2F39A1AA-AC0E-4498-84BB-C9A1C1C71FBE}" presName="LevelTwoTextNode" presStyleLbl="node3" presStyleIdx="1" presStyleCnt="2">
        <dgm:presLayoutVars>
          <dgm:chPref val="3"/>
        </dgm:presLayoutVars>
      </dgm:prSet>
      <dgm:spPr/>
    </dgm:pt>
    <dgm:pt modelId="{FC34F516-BE06-4327-8110-B025513FC8C6}" type="pres">
      <dgm:prSet presAssocID="{2F39A1AA-AC0E-4498-84BB-C9A1C1C71FBE}" presName="level3hierChild" presStyleCnt="0"/>
      <dgm:spPr/>
    </dgm:pt>
    <dgm:pt modelId="{CC09824E-8F22-4FEE-B525-5FCE2E34BA9B}" type="pres">
      <dgm:prSet presAssocID="{D934BCD1-06E0-472D-B963-9C490321740D}" presName="conn2-1" presStyleLbl="parChTrans1D4" presStyleIdx="7" presStyleCnt="14"/>
      <dgm:spPr/>
    </dgm:pt>
    <dgm:pt modelId="{AEB7C625-8365-404E-84D7-F56CB3C5867E}" type="pres">
      <dgm:prSet presAssocID="{D934BCD1-06E0-472D-B963-9C490321740D}" presName="connTx" presStyleLbl="parChTrans1D4" presStyleIdx="7" presStyleCnt="14"/>
      <dgm:spPr/>
    </dgm:pt>
    <dgm:pt modelId="{B3B6D2F9-8DB4-4DB8-85BF-39C41E02A25F}" type="pres">
      <dgm:prSet presAssocID="{E5CCE24B-D3E2-44B9-87D9-CC5E2489B6A4}" presName="root2" presStyleCnt="0"/>
      <dgm:spPr/>
    </dgm:pt>
    <dgm:pt modelId="{13E563F5-6E72-40FF-9727-CEF2C3F464C9}" type="pres">
      <dgm:prSet presAssocID="{E5CCE24B-D3E2-44B9-87D9-CC5E2489B6A4}" presName="LevelTwoTextNode" presStyleLbl="node4" presStyleIdx="7" presStyleCnt="14">
        <dgm:presLayoutVars>
          <dgm:chPref val="3"/>
        </dgm:presLayoutVars>
      </dgm:prSet>
      <dgm:spPr/>
    </dgm:pt>
    <dgm:pt modelId="{C178269B-5043-4A86-A145-98F1812EE614}" type="pres">
      <dgm:prSet presAssocID="{E5CCE24B-D3E2-44B9-87D9-CC5E2489B6A4}" presName="level3hierChild" presStyleCnt="0"/>
      <dgm:spPr/>
    </dgm:pt>
    <dgm:pt modelId="{8F71E9D3-85A0-446D-89D6-B2BA332F6836}" type="pres">
      <dgm:prSet presAssocID="{9E5F29EF-A28B-460A-8F02-4BFE10450DE7}" presName="conn2-1" presStyleLbl="parChTrans1D4" presStyleIdx="8" presStyleCnt="14"/>
      <dgm:spPr/>
    </dgm:pt>
    <dgm:pt modelId="{9717A4F0-D333-4D06-A6E0-15740313274E}" type="pres">
      <dgm:prSet presAssocID="{9E5F29EF-A28B-460A-8F02-4BFE10450DE7}" presName="connTx" presStyleLbl="parChTrans1D4" presStyleIdx="8" presStyleCnt="14"/>
      <dgm:spPr/>
    </dgm:pt>
    <dgm:pt modelId="{5E9A596E-CB35-41DD-972A-6397F4E66374}" type="pres">
      <dgm:prSet presAssocID="{CA2DD93C-CA53-49C6-BA1D-FBFEFD083D2F}" presName="root2" presStyleCnt="0"/>
      <dgm:spPr/>
    </dgm:pt>
    <dgm:pt modelId="{C8E83115-AA8C-4916-8180-B8C7D26CF3ED}" type="pres">
      <dgm:prSet presAssocID="{CA2DD93C-CA53-49C6-BA1D-FBFEFD083D2F}" presName="LevelTwoTextNode" presStyleLbl="node4" presStyleIdx="8" presStyleCnt="14">
        <dgm:presLayoutVars>
          <dgm:chPref val="3"/>
        </dgm:presLayoutVars>
      </dgm:prSet>
      <dgm:spPr/>
    </dgm:pt>
    <dgm:pt modelId="{80836C4F-EC5E-41D3-B4C7-64E3717B8580}" type="pres">
      <dgm:prSet presAssocID="{CA2DD93C-CA53-49C6-BA1D-FBFEFD083D2F}" presName="level3hierChild" presStyleCnt="0"/>
      <dgm:spPr/>
    </dgm:pt>
    <dgm:pt modelId="{D723C62A-2C28-431F-AC39-11C446896680}" type="pres">
      <dgm:prSet presAssocID="{83024C9A-41D4-4089-8D88-4DE5EDABB9D5}" presName="conn2-1" presStyleLbl="parChTrans1D4" presStyleIdx="9" presStyleCnt="14"/>
      <dgm:spPr/>
    </dgm:pt>
    <dgm:pt modelId="{62EDBF87-8887-4558-94F4-7A5D92C165E2}" type="pres">
      <dgm:prSet presAssocID="{83024C9A-41D4-4089-8D88-4DE5EDABB9D5}" presName="connTx" presStyleLbl="parChTrans1D4" presStyleIdx="9" presStyleCnt="14"/>
      <dgm:spPr/>
    </dgm:pt>
    <dgm:pt modelId="{51AA77C0-CB1F-4160-B711-0F00C54E6F48}" type="pres">
      <dgm:prSet presAssocID="{644EA214-A565-49E6-B43C-37AF82CE3719}" presName="root2" presStyleCnt="0"/>
      <dgm:spPr/>
    </dgm:pt>
    <dgm:pt modelId="{235D5CBA-EB09-4065-82B2-FE364CD9E204}" type="pres">
      <dgm:prSet presAssocID="{644EA214-A565-49E6-B43C-37AF82CE3719}" presName="LevelTwoTextNode" presStyleLbl="node4" presStyleIdx="9" presStyleCnt="14">
        <dgm:presLayoutVars>
          <dgm:chPref val="3"/>
        </dgm:presLayoutVars>
      </dgm:prSet>
      <dgm:spPr/>
    </dgm:pt>
    <dgm:pt modelId="{D494BF53-4DED-43F8-A0FF-2AC01725DC82}" type="pres">
      <dgm:prSet presAssocID="{644EA214-A565-49E6-B43C-37AF82CE3719}" presName="level3hierChild" presStyleCnt="0"/>
      <dgm:spPr/>
    </dgm:pt>
    <dgm:pt modelId="{17AECB70-D0DB-48E5-BDD0-E960AF31A6F3}" type="pres">
      <dgm:prSet presAssocID="{25452ECB-C5D1-4E2B-B68E-61C229B3C0D0}" presName="conn2-1" presStyleLbl="parChTrans1D4" presStyleIdx="10" presStyleCnt="14"/>
      <dgm:spPr/>
    </dgm:pt>
    <dgm:pt modelId="{B92F8668-ECA5-4AD7-9BF4-FC03F53200ED}" type="pres">
      <dgm:prSet presAssocID="{25452ECB-C5D1-4E2B-B68E-61C229B3C0D0}" presName="connTx" presStyleLbl="parChTrans1D4" presStyleIdx="10" presStyleCnt="14"/>
      <dgm:spPr/>
    </dgm:pt>
    <dgm:pt modelId="{3D77DA12-B4B2-4840-8B03-6EE384CCC6B6}" type="pres">
      <dgm:prSet presAssocID="{CECFAACE-CE6C-4B06-961A-5467321C7AFD}" presName="root2" presStyleCnt="0"/>
      <dgm:spPr/>
    </dgm:pt>
    <dgm:pt modelId="{88BE3658-E505-4755-9313-D533234465D7}" type="pres">
      <dgm:prSet presAssocID="{CECFAACE-CE6C-4B06-961A-5467321C7AFD}" presName="LevelTwoTextNode" presStyleLbl="node4" presStyleIdx="10" presStyleCnt="14">
        <dgm:presLayoutVars>
          <dgm:chPref val="3"/>
        </dgm:presLayoutVars>
      </dgm:prSet>
      <dgm:spPr/>
    </dgm:pt>
    <dgm:pt modelId="{FD205535-8B15-419B-AA9B-3529D9B2258E}" type="pres">
      <dgm:prSet presAssocID="{CECFAACE-CE6C-4B06-961A-5467321C7AFD}" presName="level3hierChild" presStyleCnt="0"/>
      <dgm:spPr/>
    </dgm:pt>
    <dgm:pt modelId="{721454DD-FB8C-4B83-95D2-4ACDCD88D218}" type="pres">
      <dgm:prSet presAssocID="{6FEBF293-0F9C-41F6-8866-220B805210BC}" presName="conn2-1" presStyleLbl="parChTrans1D4" presStyleIdx="11" presStyleCnt="14"/>
      <dgm:spPr/>
    </dgm:pt>
    <dgm:pt modelId="{946BEC82-C7E9-4174-AA1A-D1A21CF3E7D4}" type="pres">
      <dgm:prSet presAssocID="{6FEBF293-0F9C-41F6-8866-220B805210BC}" presName="connTx" presStyleLbl="parChTrans1D4" presStyleIdx="11" presStyleCnt="14"/>
      <dgm:spPr/>
    </dgm:pt>
    <dgm:pt modelId="{1CA15FE1-59DF-416C-9823-CB545646B80D}" type="pres">
      <dgm:prSet presAssocID="{EFE49E78-8490-4DBA-94DB-652F6AC57704}" presName="root2" presStyleCnt="0"/>
      <dgm:spPr/>
    </dgm:pt>
    <dgm:pt modelId="{25D5701B-01F5-43B6-9C6A-BBA0785C2D98}" type="pres">
      <dgm:prSet presAssocID="{EFE49E78-8490-4DBA-94DB-652F6AC57704}" presName="LevelTwoTextNode" presStyleLbl="node4" presStyleIdx="11" presStyleCnt="14">
        <dgm:presLayoutVars>
          <dgm:chPref val="3"/>
        </dgm:presLayoutVars>
      </dgm:prSet>
      <dgm:spPr/>
    </dgm:pt>
    <dgm:pt modelId="{5A766A20-9FFB-4334-BA40-E754C0F74617}" type="pres">
      <dgm:prSet presAssocID="{EFE49E78-8490-4DBA-94DB-652F6AC57704}" presName="level3hierChild" presStyleCnt="0"/>
      <dgm:spPr/>
    </dgm:pt>
    <dgm:pt modelId="{28C905D9-DC1E-49C7-9D61-98B7D94511AC}" type="pres">
      <dgm:prSet presAssocID="{7A95336B-20A7-4822-BE72-317C70B26EEA}" presName="conn2-1" presStyleLbl="parChTrans1D4" presStyleIdx="12" presStyleCnt="14"/>
      <dgm:spPr/>
    </dgm:pt>
    <dgm:pt modelId="{8AC3C855-AC92-45A0-98CF-8D5890A050EF}" type="pres">
      <dgm:prSet presAssocID="{7A95336B-20A7-4822-BE72-317C70B26EEA}" presName="connTx" presStyleLbl="parChTrans1D4" presStyleIdx="12" presStyleCnt="14"/>
      <dgm:spPr/>
    </dgm:pt>
    <dgm:pt modelId="{E7943552-89B6-475D-A3A8-3D59A15A5052}" type="pres">
      <dgm:prSet presAssocID="{5BAC3871-A492-4077-872C-BF71981B30A0}" presName="root2" presStyleCnt="0"/>
      <dgm:spPr/>
    </dgm:pt>
    <dgm:pt modelId="{B4FF2947-AE15-4D48-8C25-81A6AB86650E}" type="pres">
      <dgm:prSet presAssocID="{5BAC3871-A492-4077-872C-BF71981B30A0}" presName="LevelTwoTextNode" presStyleLbl="node4" presStyleIdx="12" presStyleCnt="14">
        <dgm:presLayoutVars>
          <dgm:chPref val="3"/>
        </dgm:presLayoutVars>
      </dgm:prSet>
      <dgm:spPr/>
    </dgm:pt>
    <dgm:pt modelId="{3A102DFF-BD20-493D-9773-AD756DDB938B}" type="pres">
      <dgm:prSet presAssocID="{5BAC3871-A492-4077-872C-BF71981B30A0}" presName="level3hierChild" presStyleCnt="0"/>
      <dgm:spPr/>
    </dgm:pt>
    <dgm:pt modelId="{C90B5F20-071C-4A86-B64D-4DE872AD43EC}" type="pres">
      <dgm:prSet presAssocID="{29F655B2-35D1-4992-9846-D4DB3A9AF809}" presName="conn2-1" presStyleLbl="parChTrans1D4" presStyleIdx="13" presStyleCnt="14"/>
      <dgm:spPr/>
    </dgm:pt>
    <dgm:pt modelId="{F2EE9196-84EC-4410-AFFA-139E8FE732D9}" type="pres">
      <dgm:prSet presAssocID="{29F655B2-35D1-4992-9846-D4DB3A9AF809}" presName="connTx" presStyleLbl="parChTrans1D4" presStyleIdx="13" presStyleCnt="14"/>
      <dgm:spPr/>
    </dgm:pt>
    <dgm:pt modelId="{1EAFE7D0-BB46-4DBE-ADBD-55922B64AA18}" type="pres">
      <dgm:prSet presAssocID="{CD5CA1AD-110B-4690-BA5F-F8A308ED06EF}" presName="root2" presStyleCnt="0"/>
      <dgm:spPr/>
    </dgm:pt>
    <dgm:pt modelId="{8D861623-F8AB-4DD4-92E3-FBD5A6BC613A}" type="pres">
      <dgm:prSet presAssocID="{CD5CA1AD-110B-4690-BA5F-F8A308ED06EF}" presName="LevelTwoTextNode" presStyleLbl="node4" presStyleIdx="13" presStyleCnt="14">
        <dgm:presLayoutVars>
          <dgm:chPref val="3"/>
        </dgm:presLayoutVars>
      </dgm:prSet>
      <dgm:spPr/>
    </dgm:pt>
    <dgm:pt modelId="{19C6398C-E5AC-482E-8A66-456AD83885E1}" type="pres">
      <dgm:prSet presAssocID="{CD5CA1AD-110B-4690-BA5F-F8A308ED06EF}" presName="level3hierChild" presStyleCnt="0"/>
      <dgm:spPr/>
    </dgm:pt>
  </dgm:ptLst>
  <dgm:cxnLst>
    <dgm:cxn modelId="{29C90B03-1AB4-4EF1-9845-A5F3A9E1A645}" type="presOf" srcId="{B20230FA-679A-4C08-99BB-D78EC386570D}" destId="{BEB96D01-4569-4F7D-A76C-7E7C453E888B}" srcOrd="0" destOrd="0" presId="urn:microsoft.com/office/officeart/2005/8/layout/hierarchy2"/>
    <dgm:cxn modelId="{47632709-BD7A-4937-AC45-16CCBD3811CC}" type="presOf" srcId="{9E5F29EF-A28B-460A-8F02-4BFE10450DE7}" destId="{8F71E9D3-85A0-446D-89D6-B2BA332F6836}" srcOrd="0" destOrd="0" presId="urn:microsoft.com/office/officeart/2005/8/layout/hierarchy2"/>
    <dgm:cxn modelId="{A769760B-479B-40EB-B570-86F23309A695}" type="presOf" srcId="{AB386955-677B-4AE8-B5E1-00F83FB69658}" destId="{B04443DC-AEAF-4FBB-8571-FEBFC7B3CF53}" srcOrd="0" destOrd="0" presId="urn:microsoft.com/office/officeart/2005/8/layout/hierarchy2"/>
    <dgm:cxn modelId="{EA2AD50D-C159-483A-B51E-763BE41D9C7A}" type="presOf" srcId="{CD5CA1AD-110B-4690-BA5F-F8A308ED06EF}" destId="{8D861623-F8AB-4DD4-92E3-FBD5A6BC613A}" srcOrd="0" destOrd="0" presId="urn:microsoft.com/office/officeart/2005/8/layout/hierarchy2"/>
    <dgm:cxn modelId="{9AE0880F-95B5-4558-A776-729958ECB863}" type="presOf" srcId="{D934BCD1-06E0-472D-B963-9C490321740D}" destId="{CC09824E-8F22-4FEE-B525-5FCE2E34BA9B}" srcOrd="0" destOrd="0" presId="urn:microsoft.com/office/officeart/2005/8/layout/hierarchy2"/>
    <dgm:cxn modelId="{0B1B0011-6AB9-484E-9461-D794ADEA5901}" type="presOf" srcId="{9B665923-DCCD-4FEC-AC3C-5CBBE8B198E0}" destId="{798D4138-3D4A-44DB-A343-508B444E099F}" srcOrd="0" destOrd="0" presId="urn:microsoft.com/office/officeart/2005/8/layout/hierarchy2"/>
    <dgm:cxn modelId="{3BBA7616-EA91-46D0-8B83-303DB7BB9F28}" srcId="{EE1F6963-77F0-43E1-985C-EA1A7EA45C6F}" destId="{B20230FA-679A-4C08-99BB-D78EC386570D}" srcOrd="0" destOrd="0" parTransId="{FC0898B8-F097-466A-8A22-FE17094DF7A0}" sibTransId="{BFA87151-8E64-4507-8D38-E32BDE238835}"/>
    <dgm:cxn modelId="{0200B719-C33D-4E4F-91B5-3306A56DCF4C}" type="presOf" srcId="{6FEBF293-0F9C-41F6-8866-220B805210BC}" destId="{946BEC82-C7E9-4174-AA1A-D1A21CF3E7D4}" srcOrd="1" destOrd="0" presId="urn:microsoft.com/office/officeart/2005/8/layout/hierarchy2"/>
    <dgm:cxn modelId="{42A5CA1E-639D-4808-8D35-3D9F7FFF7C8E}" type="presOf" srcId="{2F39A1AA-AC0E-4498-84BB-C9A1C1C71FBE}" destId="{BF3FF726-B764-4632-98D8-FB7625A7A0EB}" srcOrd="0" destOrd="0" presId="urn:microsoft.com/office/officeart/2005/8/layout/hierarchy2"/>
    <dgm:cxn modelId="{E2F46E21-292B-47AC-95C3-31685300A8CA}" type="presOf" srcId="{58A28A33-F37F-452E-8987-194C11A3BD6F}" destId="{F3C32C31-14DF-44C8-8558-238FEAA93BBF}" srcOrd="0" destOrd="0" presId="urn:microsoft.com/office/officeart/2005/8/layout/hierarchy2"/>
    <dgm:cxn modelId="{0F8FCA2F-C1C8-42CD-9B4B-C19F25F03928}" type="presOf" srcId="{9B665923-DCCD-4FEC-AC3C-5CBBE8B198E0}" destId="{E5CF7E31-5F14-4B3D-BCC3-D5414D399A00}" srcOrd="1" destOrd="0" presId="urn:microsoft.com/office/officeart/2005/8/layout/hierarchy2"/>
    <dgm:cxn modelId="{8181C735-212F-473D-9C5D-24E2CBB79F30}" type="presOf" srcId="{5BAC3871-A492-4077-872C-BF71981B30A0}" destId="{B4FF2947-AE15-4D48-8C25-81A6AB86650E}" srcOrd="0" destOrd="0" presId="urn:microsoft.com/office/officeart/2005/8/layout/hierarchy2"/>
    <dgm:cxn modelId="{B402B637-7CEC-4DEA-B338-4D91699068A2}" type="presOf" srcId="{7A95336B-20A7-4822-BE72-317C70B26EEA}" destId="{28C905D9-DC1E-49C7-9D61-98B7D94511AC}" srcOrd="0" destOrd="0" presId="urn:microsoft.com/office/officeart/2005/8/layout/hierarchy2"/>
    <dgm:cxn modelId="{948F1439-74D6-43A5-909F-254BB64ED7E7}" type="presOf" srcId="{D934BCD1-06E0-472D-B963-9C490321740D}" destId="{AEB7C625-8365-404E-84D7-F56CB3C5867E}" srcOrd="1" destOrd="0" presId="urn:microsoft.com/office/officeart/2005/8/layout/hierarchy2"/>
    <dgm:cxn modelId="{7F0E5039-EA73-414B-B6D6-B0905B85275A}" srcId="{644EA214-A565-49E6-B43C-37AF82CE3719}" destId="{CECFAACE-CE6C-4B06-961A-5467321C7AFD}" srcOrd="0" destOrd="0" parTransId="{25452ECB-C5D1-4E2B-B68E-61C229B3C0D0}" sibTransId="{159441E8-5B77-4BE8-AAC4-EEA176EA8198}"/>
    <dgm:cxn modelId="{76F6CF3C-AFF7-4D6F-B9E0-FAB57ABECA25}" type="presOf" srcId="{C481487C-A507-4785-B7CE-901B75BEB6A5}" destId="{24532D00-4A0F-4E89-9275-0B8ECED5EB78}" srcOrd="0" destOrd="0" presId="urn:microsoft.com/office/officeart/2005/8/layout/hierarchy2"/>
    <dgm:cxn modelId="{78F72B5B-E311-4E27-98CB-8A7A7E539616}" srcId="{CA2DD93C-CA53-49C6-BA1D-FBFEFD083D2F}" destId="{644EA214-A565-49E6-B43C-37AF82CE3719}" srcOrd="0" destOrd="0" parTransId="{83024C9A-41D4-4089-8D88-4DE5EDABB9D5}" sibTransId="{4A1CF2B0-230F-43B4-AAF6-77FAAFC3AA4C}"/>
    <dgm:cxn modelId="{7AA75660-BB31-4604-A983-2B5E4CCE6DC0}" type="presOf" srcId="{97334C7D-FEC7-40E4-A302-5F7F48320A35}" destId="{698ADC2D-B28D-4E36-BEB4-161F3B7B4067}" srcOrd="1" destOrd="0" presId="urn:microsoft.com/office/officeart/2005/8/layout/hierarchy2"/>
    <dgm:cxn modelId="{84384243-4193-480C-850A-CA8FE38D2950}" type="presOf" srcId="{CEACFE07-9FA2-4E54-9DDE-A7EEE15D8361}" destId="{7EB4E683-8E08-4F2A-B8C0-CDD4FDA40E87}" srcOrd="0" destOrd="0" presId="urn:microsoft.com/office/officeart/2005/8/layout/hierarchy2"/>
    <dgm:cxn modelId="{A9084364-C69A-449A-A990-53DDF6786507}" type="presOf" srcId="{CA2DD93C-CA53-49C6-BA1D-FBFEFD083D2F}" destId="{C8E83115-AA8C-4916-8180-B8C7D26CF3ED}" srcOrd="0" destOrd="0" presId="urn:microsoft.com/office/officeart/2005/8/layout/hierarchy2"/>
    <dgm:cxn modelId="{F7A38544-A63D-4640-AA83-73632BE9D8A6}" srcId="{4E8FFB7F-EABA-4A86-B544-31191DC37379}" destId="{2F39A1AA-AC0E-4498-84BB-C9A1C1C71FBE}" srcOrd="1" destOrd="0" parTransId="{97334C7D-FEC7-40E4-A302-5F7F48320A35}" sibTransId="{F47F92E1-1D89-41DE-A91A-0420EB94032D}"/>
    <dgm:cxn modelId="{B49EAA66-243C-4597-8A0A-8149869EB7AE}" type="presOf" srcId="{58A28A33-F37F-452E-8987-194C11A3BD6F}" destId="{44A160EC-4D2B-43A3-BAFF-C6FBD0422263}" srcOrd="1" destOrd="0" presId="urn:microsoft.com/office/officeart/2005/8/layout/hierarchy2"/>
    <dgm:cxn modelId="{D78E4D47-F887-4C6D-B868-33B258168A26}" type="presOf" srcId="{5654FAD4-6E19-488C-96B5-D2774B4727F9}" destId="{DFEFDFA0-D91A-4140-AC85-1C70FA7D08B1}" srcOrd="0" destOrd="0" presId="urn:microsoft.com/office/officeart/2005/8/layout/hierarchy2"/>
    <dgm:cxn modelId="{90137648-CB35-4A07-B432-E354285CCDA0}" srcId="{4E8FFB7F-EABA-4A86-B544-31191DC37379}" destId="{C481487C-A507-4785-B7CE-901B75BEB6A5}" srcOrd="0" destOrd="0" parTransId="{17F2AFE5-0E3F-4556-8202-4B264DF6A46B}" sibTransId="{DAD6D217-36D5-4688-9D98-FB62AD15C75D}"/>
    <dgm:cxn modelId="{0A794749-0DEC-4FD9-99A5-772B78B226C0}" srcId="{EFE49E78-8490-4DBA-94DB-652F6AC57704}" destId="{5BAC3871-A492-4077-872C-BF71981B30A0}" srcOrd="0" destOrd="0" parTransId="{7A95336B-20A7-4822-BE72-317C70B26EEA}" sibTransId="{28141327-B199-477C-9ABE-8C2EEAE2B1C2}"/>
    <dgm:cxn modelId="{AED9B549-21F1-4620-8E76-4F0D14C2CE48}" srcId="{AB386955-677B-4AE8-B5E1-00F83FB69658}" destId="{1A3EB79F-1B94-4231-85AF-8DEB64D92B43}" srcOrd="0" destOrd="0" parTransId="{1D232019-115E-4FA3-B105-4130F7F52949}" sibTransId="{BDDD4AB2-C4C9-46A3-82D0-F3F1BC816F83}"/>
    <dgm:cxn modelId="{0D17364E-0215-4CA8-A91C-4F1C8FCE2A09}" type="presOf" srcId="{CDBBC8A4-366C-42E2-8A8A-DC64F495EA52}" destId="{87B236B3-875A-4BF7-BFF9-E391A834CF09}" srcOrd="1" destOrd="0" presId="urn:microsoft.com/office/officeart/2005/8/layout/hierarchy2"/>
    <dgm:cxn modelId="{D333D76F-AB7B-417A-9EEA-35082A8C6FF3}" type="presOf" srcId="{1A3EB79F-1B94-4231-85AF-8DEB64D92B43}" destId="{C94AD175-3D9D-4900-ACEE-90F28A820401}" srcOrd="0" destOrd="0" presId="urn:microsoft.com/office/officeart/2005/8/layout/hierarchy2"/>
    <dgm:cxn modelId="{B4C80370-09C6-40ED-9C39-322199CE45D2}" type="presOf" srcId="{25452ECB-C5D1-4E2B-B68E-61C229B3C0D0}" destId="{B92F8668-ECA5-4AD7-9BF4-FC03F53200ED}" srcOrd="1" destOrd="0" presId="urn:microsoft.com/office/officeart/2005/8/layout/hierarchy2"/>
    <dgm:cxn modelId="{26B20471-7C23-4524-A18C-091AD5B48E4C}" type="presOf" srcId="{FC0898B8-F097-466A-8A22-FE17094DF7A0}" destId="{8AEC9AFA-527D-483E-BE38-00C19737BC71}" srcOrd="1" destOrd="0" presId="urn:microsoft.com/office/officeart/2005/8/layout/hierarchy2"/>
    <dgm:cxn modelId="{627A8271-0E7A-4EC9-B75A-3BD6EB808C0E}" type="presOf" srcId="{664288FF-7027-4BEB-8705-A4E5339F566B}" destId="{3EC4F848-E4FB-43D8-8690-1BBEFDB70CFD}" srcOrd="1" destOrd="0" presId="urn:microsoft.com/office/officeart/2005/8/layout/hierarchy2"/>
    <dgm:cxn modelId="{F513E573-73D1-4C87-8962-0707A0000D88}" type="presOf" srcId="{17F2AFE5-0E3F-4556-8202-4B264DF6A46B}" destId="{25D94785-BC80-4BEF-AD67-0E092F58C050}" srcOrd="0" destOrd="0" presId="urn:microsoft.com/office/officeart/2005/8/layout/hierarchy2"/>
    <dgm:cxn modelId="{D19B0355-62CE-4920-97FA-5DD96009A96E}" type="presOf" srcId="{6FEBF293-0F9C-41F6-8866-220B805210BC}" destId="{721454DD-FB8C-4B83-95D2-4ACDCD88D218}" srcOrd="0" destOrd="0" presId="urn:microsoft.com/office/officeart/2005/8/layout/hierarchy2"/>
    <dgm:cxn modelId="{3841B455-4017-446E-B50B-9261BB73DA67}" type="presOf" srcId="{97334C7D-FEC7-40E4-A302-5F7F48320A35}" destId="{1872144A-457E-4B4E-BCE7-50C8803E6F59}" srcOrd="0" destOrd="0" presId="urn:microsoft.com/office/officeart/2005/8/layout/hierarchy2"/>
    <dgm:cxn modelId="{34429856-74FE-41D9-9153-B71EAE891B61}" srcId="{4D2286AD-1CE2-499F-8BCB-81DF3EC7BAF2}" destId="{3CD9552B-62F3-4F67-B6C2-641E8D53B6A5}" srcOrd="0" destOrd="0" parTransId="{CDBBC8A4-366C-42E2-8A8A-DC64F495EA52}" sibTransId="{DD35441D-5EEB-4910-8993-BB6335D9540F}"/>
    <dgm:cxn modelId="{6C145B79-DB3B-4642-A9B3-100D1A658FE4}" type="presOf" srcId="{3CD9552B-62F3-4F67-B6C2-641E8D53B6A5}" destId="{684814CD-0FDB-40FE-ADA0-D1C0866F87AE}" srcOrd="0" destOrd="0" presId="urn:microsoft.com/office/officeart/2005/8/layout/hierarchy2"/>
    <dgm:cxn modelId="{770D815A-E01E-4B5F-8A1A-4A38A2F8537D}" type="presOf" srcId="{664288FF-7027-4BEB-8705-A4E5339F566B}" destId="{40E55C4E-E80C-44AF-B42F-6CCF76370248}" srcOrd="0" destOrd="0" presId="urn:microsoft.com/office/officeart/2005/8/layout/hierarchy2"/>
    <dgm:cxn modelId="{07CBDD84-3543-41C3-A01E-B6B5F682CCC1}" type="presOf" srcId="{CECFAACE-CE6C-4B06-961A-5467321C7AFD}" destId="{88BE3658-E505-4755-9313-D533234465D7}" srcOrd="0" destOrd="0" presId="urn:microsoft.com/office/officeart/2005/8/layout/hierarchy2"/>
    <dgm:cxn modelId="{EC66E586-F41E-477D-80F6-4608A9E3035C}" type="presOf" srcId="{F9A2FC28-E69F-4B15-A223-380CA4D02C1D}" destId="{9B512E60-9DF8-45FC-BE5C-B297765BF859}" srcOrd="0" destOrd="0" presId="urn:microsoft.com/office/officeart/2005/8/layout/hierarchy2"/>
    <dgm:cxn modelId="{40D54189-AA0B-4F64-8601-C853F59F3F40}" type="presOf" srcId="{E5CCE24B-D3E2-44B9-87D9-CC5E2489B6A4}" destId="{13E563F5-6E72-40FF-9727-CEF2C3F464C9}" srcOrd="0" destOrd="0" presId="urn:microsoft.com/office/officeart/2005/8/layout/hierarchy2"/>
    <dgm:cxn modelId="{0638B789-E8AD-49B7-A0CD-B1DDBD079507}" srcId="{2F39A1AA-AC0E-4498-84BB-C9A1C1C71FBE}" destId="{E5CCE24B-D3E2-44B9-87D9-CC5E2489B6A4}" srcOrd="0" destOrd="0" parTransId="{D934BCD1-06E0-472D-B963-9C490321740D}" sibTransId="{70D58E4C-4D6D-4683-A730-1D037C23C8C9}"/>
    <dgm:cxn modelId="{E3C6238F-700F-48E5-A6B0-860ED76F6DB2}" type="presOf" srcId="{300BFADD-FFE2-4FE3-B22A-DE9046D6304A}" destId="{A4E238F2-A1DF-49E2-BA0A-A73FE24066A1}" srcOrd="1" destOrd="0" presId="urn:microsoft.com/office/officeart/2005/8/layout/hierarchy2"/>
    <dgm:cxn modelId="{42127192-21F1-461F-B5FC-453401606362}" type="presOf" srcId="{9E5F29EF-A28B-460A-8F02-4BFE10450DE7}" destId="{9717A4F0-D333-4D06-A6E0-15740313274E}" srcOrd="1" destOrd="0" presId="urn:microsoft.com/office/officeart/2005/8/layout/hierarchy2"/>
    <dgm:cxn modelId="{338F4993-C0C5-4953-A099-078FBD59B5C0}" type="presOf" srcId="{300BFADD-FFE2-4FE3-B22A-DE9046D6304A}" destId="{58F18191-615A-47FA-BF9A-9D16B6917C8E}" srcOrd="0" destOrd="0" presId="urn:microsoft.com/office/officeart/2005/8/layout/hierarchy2"/>
    <dgm:cxn modelId="{AD43D69E-2629-418E-AA3F-1254D720BA53}" srcId="{C481487C-A507-4785-B7CE-901B75BEB6A5}" destId="{EE1F6963-77F0-43E1-985C-EA1A7EA45C6F}" srcOrd="0" destOrd="0" parTransId="{9B665923-DCCD-4FEC-AC3C-5CBBE8B198E0}" sibTransId="{4F0C3AD0-D389-4370-96F0-3E56138C9030}"/>
    <dgm:cxn modelId="{8F00AA9F-1B93-4F87-8D51-6289852DA2B4}" type="presOf" srcId="{644EA214-A565-49E6-B43C-37AF82CE3719}" destId="{235D5CBA-EB09-4065-82B2-FE364CD9E204}" srcOrd="0" destOrd="0" presId="urn:microsoft.com/office/officeart/2005/8/layout/hierarchy2"/>
    <dgm:cxn modelId="{211A54A1-D044-43D5-A17D-986C4C561090}" type="presOf" srcId="{20EB58FE-B2C1-489C-BBD8-DC57FEC16B77}" destId="{68B5FE02-EA06-4D64-8297-DD2D79C856B5}" srcOrd="0" destOrd="0" presId="urn:microsoft.com/office/officeart/2005/8/layout/hierarchy2"/>
    <dgm:cxn modelId="{E23A12B2-13AB-4E51-8C58-D009389D9BDA}" type="presOf" srcId="{83024C9A-41D4-4089-8D88-4DE5EDABB9D5}" destId="{62EDBF87-8887-4558-94F4-7A5D92C165E2}" srcOrd="1" destOrd="0" presId="urn:microsoft.com/office/officeart/2005/8/layout/hierarchy2"/>
    <dgm:cxn modelId="{9137F2B4-60F6-49C5-B5C6-FA857CE34E9D}" type="presOf" srcId="{4D2286AD-1CE2-499F-8BCB-81DF3EC7BAF2}" destId="{A812DB9D-15AD-47F4-B464-89AA57DAF2AD}" srcOrd="0" destOrd="0" presId="urn:microsoft.com/office/officeart/2005/8/layout/hierarchy2"/>
    <dgm:cxn modelId="{BEB4A8B5-13E9-4576-88CD-D67A9D890A27}" type="presOf" srcId="{EFE49E78-8490-4DBA-94DB-652F6AC57704}" destId="{25D5701B-01F5-43B6-9C6A-BBA0785C2D98}" srcOrd="0" destOrd="0" presId="urn:microsoft.com/office/officeart/2005/8/layout/hierarchy2"/>
    <dgm:cxn modelId="{97F562B7-F504-464B-920C-E4E657CA799D}" type="presOf" srcId="{29F655B2-35D1-4992-9846-D4DB3A9AF809}" destId="{C90B5F20-071C-4A86-B64D-4DE872AD43EC}" srcOrd="0" destOrd="0" presId="urn:microsoft.com/office/officeart/2005/8/layout/hierarchy2"/>
    <dgm:cxn modelId="{8EFE4FBD-23C1-4476-915A-A0CC4D0F340A}" type="presOf" srcId="{29F655B2-35D1-4992-9846-D4DB3A9AF809}" destId="{F2EE9196-84EC-4410-AFFA-139E8FE732D9}" srcOrd="1" destOrd="0" presId="urn:microsoft.com/office/officeart/2005/8/layout/hierarchy2"/>
    <dgm:cxn modelId="{033ECDBE-7E63-466B-AC8F-E5FB313A0155}" type="presOf" srcId="{25452ECB-C5D1-4E2B-B68E-61C229B3C0D0}" destId="{17AECB70-D0DB-48E5-BDD0-E960AF31A6F3}" srcOrd="0" destOrd="0" presId="urn:microsoft.com/office/officeart/2005/8/layout/hierarchy2"/>
    <dgm:cxn modelId="{E69F49CA-F3F4-4BC9-9E48-A0731712F639}" type="presOf" srcId="{7A95336B-20A7-4822-BE72-317C70B26EEA}" destId="{8AC3C855-AC92-45A0-98CF-8D5890A050EF}" srcOrd="1" destOrd="0" presId="urn:microsoft.com/office/officeart/2005/8/layout/hierarchy2"/>
    <dgm:cxn modelId="{388676CB-46C7-4C38-B322-F59B2312956F}" type="presOf" srcId="{CEACFE07-9FA2-4E54-9DDE-A7EEE15D8361}" destId="{14550035-5352-4E48-ACC3-FB44EDE982E7}" srcOrd="1" destOrd="0" presId="urn:microsoft.com/office/officeart/2005/8/layout/hierarchy2"/>
    <dgm:cxn modelId="{F86240CC-6A46-4DEF-942D-A73B91E9B9E3}" srcId="{E5CCE24B-D3E2-44B9-87D9-CC5E2489B6A4}" destId="{EFE49E78-8490-4DBA-94DB-652F6AC57704}" srcOrd="1" destOrd="0" parTransId="{6FEBF293-0F9C-41F6-8866-220B805210BC}" sibTransId="{C3F0FE88-AE48-4FC2-896F-80486EFDB85C}"/>
    <dgm:cxn modelId="{4574DDCD-BCAC-4D9E-B34E-F8484C92D0C2}" srcId="{1A3EB79F-1B94-4231-85AF-8DEB64D92B43}" destId="{4E8FFB7F-EABA-4A86-B544-31191DC37379}" srcOrd="0" destOrd="0" parTransId="{F9A2FC28-E69F-4B15-A223-380CA4D02C1D}" sibTransId="{652446EF-D6C1-4ADC-8210-63C8AE49DDCF}"/>
    <dgm:cxn modelId="{E38DCCD0-F432-43CF-B392-703C24CAF635}" srcId="{20EB58FE-B2C1-489C-BBD8-DC57FEC16B77}" destId="{5654FAD4-6E19-488C-96B5-D2774B4727F9}" srcOrd="0" destOrd="0" parTransId="{300BFADD-FFE2-4FE3-B22A-DE9046D6304A}" sibTransId="{993F3BA5-9773-4AB4-ACF2-D047280153D0}"/>
    <dgm:cxn modelId="{542436D1-A745-4068-82D4-210C0A77C21A}" type="presOf" srcId="{F9A2FC28-E69F-4B15-A223-380CA4D02C1D}" destId="{D63F424A-A13A-4916-9A43-F77AA35BF96E}" srcOrd="1" destOrd="0" presId="urn:microsoft.com/office/officeart/2005/8/layout/hierarchy2"/>
    <dgm:cxn modelId="{C1798ED1-34B0-4BD4-AC69-A712D5AD8F17}" type="presOf" srcId="{CDBBC8A4-366C-42E2-8A8A-DC64F495EA52}" destId="{33041393-CE4E-4048-8DDF-D23B27DB36BD}" srcOrd="0" destOrd="0" presId="urn:microsoft.com/office/officeart/2005/8/layout/hierarchy2"/>
    <dgm:cxn modelId="{90636BD2-04CB-482B-B156-5DD4F25658A8}" type="presOf" srcId="{17F2AFE5-0E3F-4556-8202-4B264DF6A46B}" destId="{A18643DA-5B6B-4DF0-8EB4-1EE92A450699}" srcOrd="1" destOrd="0" presId="urn:microsoft.com/office/officeart/2005/8/layout/hierarchy2"/>
    <dgm:cxn modelId="{9E24A9D9-E175-4CD3-A305-57AF19A17614}" srcId="{E5CCE24B-D3E2-44B9-87D9-CC5E2489B6A4}" destId="{CA2DD93C-CA53-49C6-BA1D-FBFEFD083D2F}" srcOrd="0" destOrd="0" parTransId="{9E5F29EF-A28B-460A-8F02-4BFE10450DE7}" sibTransId="{667F9BC1-7FAD-4E76-8A36-D87A5D18CBCF}"/>
    <dgm:cxn modelId="{AC3B68E0-571B-491C-8CDF-D99D3FB76905}" srcId="{EE1F6963-77F0-43E1-985C-EA1A7EA45C6F}" destId="{20EB58FE-B2C1-489C-BBD8-DC57FEC16B77}" srcOrd="1" destOrd="0" parTransId="{CEACFE07-9FA2-4E54-9DDE-A7EEE15D8361}" sibTransId="{6B89C777-B206-479B-BB7A-FDE1E3A3FF2B}"/>
    <dgm:cxn modelId="{6A3DDCE3-C944-47A2-890A-23A9F44074F0}" srcId="{B20230FA-679A-4C08-99BB-D78EC386570D}" destId="{4D2286AD-1CE2-499F-8BCB-81DF3EC7BAF2}" srcOrd="0" destOrd="0" parTransId="{58A28A33-F37F-452E-8987-194C11A3BD6F}" sibTransId="{29590208-CF1A-4006-9212-D4A8FDE74B14}"/>
    <dgm:cxn modelId="{EB0EA5E4-C1E9-49A7-8A42-A28EB885E523}" srcId="{5654FAD4-6E19-488C-96B5-D2774B4727F9}" destId="{202B778E-C8E8-45FA-8E06-401D58911BA0}" srcOrd="0" destOrd="0" parTransId="{664288FF-7027-4BEB-8705-A4E5339F566B}" sibTransId="{C1E7BB14-3A38-4F6F-BBE9-2F82D2120B99}"/>
    <dgm:cxn modelId="{854D77ED-A0FF-42D2-972C-43B02AD90326}" type="presOf" srcId="{83024C9A-41D4-4089-8D88-4DE5EDABB9D5}" destId="{D723C62A-2C28-431F-AC39-11C446896680}" srcOrd="0" destOrd="0" presId="urn:microsoft.com/office/officeart/2005/8/layout/hierarchy2"/>
    <dgm:cxn modelId="{E2CEEBF4-A375-430E-B31D-8EF1888860AB}" srcId="{5BAC3871-A492-4077-872C-BF71981B30A0}" destId="{CD5CA1AD-110B-4690-BA5F-F8A308ED06EF}" srcOrd="0" destOrd="0" parTransId="{29F655B2-35D1-4992-9846-D4DB3A9AF809}" sibTransId="{238B5E87-AAA7-4C89-BD1F-4363D1190DC4}"/>
    <dgm:cxn modelId="{BB1A1EF6-FD1A-4AC6-B428-0115F009ACB7}" type="presOf" srcId="{4E8FFB7F-EABA-4A86-B544-31191DC37379}" destId="{F046FBDA-3AA7-47A2-884D-A9745482215D}" srcOrd="0" destOrd="0" presId="urn:microsoft.com/office/officeart/2005/8/layout/hierarchy2"/>
    <dgm:cxn modelId="{07CC30F8-77EC-4288-BE00-9B3FBF035FEF}" type="presOf" srcId="{EE1F6963-77F0-43E1-985C-EA1A7EA45C6F}" destId="{DDB86F05-9CC6-4E8A-A56C-D19F4FE1C52E}" srcOrd="0" destOrd="0" presId="urn:microsoft.com/office/officeart/2005/8/layout/hierarchy2"/>
    <dgm:cxn modelId="{C73424FA-00C3-4F5F-BF56-02164F6FABFE}" type="presOf" srcId="{FC0898B8-F097-466A-8A22-FE17094DF7A0}" destId="{CF40530F-938A-4D27-92CC-4B04298A8D64}" srcOrd="0" destOrd="0" presId="urn:microsoft.com/office/officeart/2005/8/layout/hierarchy2"/>
    <dgm:cxn modelId="{854F17FC-2E9C-4308-9083-BCF614CE2FAE}" type="presOf" srcId="{202B778E-C8E8-45FA-8E06-401D58911BA0}" destId="{7151AAF2-DBA7-498B-A520-5FCA9E2E7948}" srcOrd="0" destOrd="0" presId="urn:microsoft.com/office/officeart/2005/8/layout/hierarchy2"/>
    <dgm:cxn modelId="{3C279A39-9224-4EC2-B4A9-DF476E86A6CA}" type="presParOf" srcId="{B04443DC-AEAF-4FBB-8571-FEBFC7B3CF53}" destId="{2FA2B7D4-0CD6-4E43-AC89-CAD51E713337}" srcOrd="0" destOrd="0" presId="urn:microsoft.com/office/officeart/2005/8/layout/hierarchy2"/>
    <dgm:cxn modelId="{A20F600F-DCC2-406E-AB9A-74C4C2A06B05}" type="presParOf" srcId="{2FA2B7D4-0CD6-4E43-AC89-CAD51E713337}" destId="{C94AD175-3D9D-4900-ACEE-90F28A820401}" srcOrd="0" destOrd="0" presId="urn:microsoft.com/office/officeart/2005/8/layout/hierarchy2"/>
    <dgm:cxn modelId="{A0F4173C-44A6-469D-A33B-83C534296894}" type="presParOf" srcId="{2FA2B7D4-0CD6-4E43-AC89-CAD51E713337}" destId="{7259111C-00A3-4059-B9BA-66DB989EDA52}" srcOrd="1" destOrd="0" presId="urn:microsoft.com/office/officeart/2005/8/layout/hierarchy2"/>
    <dgm:cxn modelId="{99A429CE-6637-4378-AB6C-BF080C0883AA}" type="presParOf" srcId="{7259111C-00A3-4059-B9BA-66DB989EDA52}" destId="{9B512E60-9DF8-45FC-BE5C-B297765BF859}" srcOrd="0" destOrd="0" presId="urn:microsoft.com/office/officeart/2005/8/layout/hierarchy2"/>
    <dgm:cxn modelId="{539A9379-6E67-4EF7-9139-9D93967AD082}" type="presParOf" srcId="{9B512E60-9DF8-45FC-BE5C-B297765BF859}" destId="{D63F424A-A13A-4916-9A43-F77AA35BF96E}" srcOrd="0" destOrd="0" presId="urn:microsoft.com/office/officeart/2005/8/layout/hierarchy2"/>
    <dgm:cxn modelId="{55A44E8A-CEC7-4AC7-A19F-038D091CA347}" type="presParOf" srcId="{7259111C-00A3-4059-B9BA-66DB989EDA52}" destId="{66A5323D-3385-42F7-A5BF-EBEED5AC3ACA}" srcOrd="1" destOrd="0" presId="urn:microsoft.com/office/officeart/2005/8/layout/hierarchy2"/>
    <dgm:cxn modelId="{F23DF309-C0D1-4602-8F24-695DF389CE67}" type="presParOf" srcId="{66A5323D-3385-42F7-A5BF-EBEED5AC3ACA}" destId="{F046FBDA-3AA7-47A2-884D-A9745482215D}" srcOrd="0" destOrd="0" presId="urn:microsoft.com/office/officeart/2005/8/layout/hierarchy2"/>
    <dgm:cxn modelId="{16ABCE16-63AA-48DB-9A0C-9C8237C10584}" type="presParOf" srcId="{66A5323D-3385-42F7-A5BF-EBEED5AC3ACA}" destId="{B0260FF9-C511-4A41-953A-0EC142BF6B4D}" srcOrd="1" destOrd="0" presId="urn:microsoft.com/office/officeart/2005/8/layout/hierarchy2"/>
    <dgm:cxn modelId="{E2A6DE80-E236-4AE5-A9BB-CF0CC9C16F49}" type="presParOf" srcId="{B0260FF9-C511-4A41-953A-0EC142BF6B4D}" destId="{25D94785-BC80-4BEF-AD67-0E092F58C050}" srcOrd="0" destOrd="0" presId="urn:microsoft.com/office/officeart/2005/8/layout/hierarchy2"/>
    <dgm:cxn modelId="{706DB13F-CEA4-4C32-AA43-09F1556CDEED}" type="presParOf" srcId="{25D94785-BC80-4BEF-AD67-0E092F58C050}" destId="{A18643DA-5B6B-4DF0-8EB4-1EE92A450699}" srcOrd="0" destOrd="0" presId="urn:microsoft.com/office/officeart/2005/8/layout/hierarchy2"/>
    <dgm:cxn modelId="{B1597908-1307-42CA-9BCD-540B061DD0CA}" type="presParOf" srcId="{B0260FF9-C511-4A41-953A-0EC142BF6B4D}" destId="{F109B929-575B-4EEB-9753-294FB142D45B}" srcOrd="1" destOrd="0" presId="urn:microsoft.com/office/officeart/2005/8/layout/hierarchy2"/>
    <dgm:cxn modelId="{31A58E8E-C94F-4306-A358-F08212F766BA}" type="presParOf" srcId="{F109B929-575B-4EEB-9753-294FB142D45B}" destId="{24532D00-4A0F-4E89-9275-0B8ECED5EB78}" srcOrd="0" destOrd="0" presId="urn:microsoft.com/office/officeart/2005/8/layout/hierarchy2"/>
    <dgm:cxn modelId="{9386D3B1-EDF1-4E46-9CC2-3B27383A53FC}" type="presParOf" srcId="{F109B929-575B-4EEB-9753-294FB142D45B}" destId="{4FBA65AB-A328-4840-A64D-F2B38DC8FA26}" srcOrd="1" destOrd="0" presId="urn:microsoft.com/office/officeart/2005/8/layout/hierarchy2"/>
    <dgm:cxn modelId="{FEB06FB2-CBEF-4F35-8F5D-4D36084B318A}" type="presParOf" srcId="{4FBA65AB-A328-4840-A64D-F2B38DC8FA26}" destId="{798D4138-3D4A-44DB-A343-508B444E099F}" srcOrd="0" destOrd="0" presId="urn:microsoft.com/office/officeart/2005/8/layout/hierarchy2"/>
    <dgm:cxn modelId="{378CF8DA-5ABB-4E57-9078-F6BED118FB73}" type="presParOf" srcId="{798D4138-3D4A-44DB-A343-508B444E099F}" destId="{E5CF7E31-5F14-4B3D-BCC3-D5414D399A00}" srcOrd="0" destOrd="0" presId="urn:microsoft.com/office/officeart/2005/8/layout/hierarchy2"/>
    <dgm:cxn modelId="{39738767-4ACD-459C-AFAC-22F8C5901B48}" type="presParOf" srcId="{4FBA65AB-A328-4840-A64D-F2B38DC8FA26}" destId="{9235D803-39CF-4F96-AFAD-6B41F00DA05A}" srcOrd="1" destOrd="0" presId="urn:microsoft.com/office/officeart/2005/8/layout/hierarchy2"/>
    <dgm:cxn modelId="{AD127C50-7122-46E2-B956-11ED314F742D}" type="presParOf" srcId="{9235D803-39CF-4F96-AFAD-6B41F00DA05A}" destId="{DDB86F05-9CC6-4E8A-A56C-D19F4FE1C52E}" srcOrd="0" destOrd="0" presId="urn:microsoft.com/office/officeart/2005/8/layout/hierarchy2"/>
    <dgm:cxn modelId="{6CE569AB-6F91-48A2-9403-D203E470F004}" type="presParOf" srcId="{9235D803-39CF-4F96-AFAD-6B41F00DA05A}" destId="{F546C220-4715-4BAE-92CD-E9A6A9DD1688}" srcOrd="1" destOrd="0" presId="urn:microsoft.com/office/officeart/2005/8/layout/hierarchy2"/>
    <dgm:cxn modelId="{E18EA4E8-9C87-4718-8FB0-3C0E8E152F0C}" type="presParOf" srcId="{F546C220-4715-4BAE-92CD-E9A6A9DD1688}" destId="{CF40530F-938A-4D27-92CC-4B04298A8D64}" srcOrd="0" destOrd="0" presId="urn:microsoft.com/office/officeart/2005/8/layout/hierarchy2"/>
    <dgm:cxn modelId="{EF817A9A-78D3-4906-81C8-17438D848E45}" type="presParOf" srcId="{CF40530F-938A-4D27-92CC-4B04298A8D64}" destId="{8AEC9AFA-527D-483E-BE38-00C19737BC71}" srcOrd="0" destOrd="0" presId="urn:microsoft.com/office/officeart/2005/8/layout/hierarchy2"/>
    <dgm:cxn modelId="{749F4029-724F-4951-B7FB-DAB6E4EA6B96}" type="presParOf" srcId="{F546C220-4715-4BAE-92CD-E9A6A9DD1688}" destId="{FEB02DE4-48C7-45B3-9F74-EC6D89C1FB57}" srcOrd="1" destOrd="0" presId="urn:microsoft.com/office/officeart/2005/8/layout/hierarchy2"/>
    <dgm:cxn modelId="{D6A151A7-7C22-424A-A894-CFCAEEEE345B}" type="presParOf" srcId="{FEB02DE4-48C7-45B3-9F74-EC6D89C1FB57}" destId="{BEB96D01-4569-4F7D-A76C-7E7C453E888B}" srcOrd="0" destOrd="0" presId="urn:microsoft.com/office/officeart/2005/8/layout/hierarchy2"/>
    <dgm:cxn modelId="{868B3575-25B1-4A35-B1D3-929E0227F7AD}" type="presParOf" srcId="{FEB02DE4-48C7-45B3-9F74-EC6D89C1FB57}" destId="{86E984ED-085B-4A88-A772-0DC8E93B8146}" srcOrd="1" destOrd="0" presId="urn:microsoft.com/office/officeart/2005/8/layout/hierarchy2"/>
    <dgm:cxn modelId="{AF08FFC7-2CC1-40A1-8153-BCF756BC8BF5}" type="presParOf" srcId="{86E984ED-085B-4A88-A772-0DC8E93B8146}" destId="{F3C32C31-14DF-44C8-8558-238FEAA93BBF}" srcOrd="0" destOrd="0" presId="urn:microsoft.com/office/officeart/2005/8/layout/hierarchy2"/>
    <dgm:cxn modelId="{BBA9F0B4-2CC1-4D39-8554-7A99287026AC}" type="presParOf" srcId="{F3C32C31-14DF-44C8-8558-238FEAA93BBF}" destId="{44A160EC-4D2B-43A3-BAFF-C6FBD0422263}" srcOrd="0" destOrd="0" presId="urn:microsoft.com/office/officeart/2005/8/layout/hierarchy2"/>
    <dgm:cxn modelId="{32EDDF59-6990-4F9E-8A90-8C0DDA87CE49}" type="presParOf" srcId="{86E984ED-085B-4A88-A772-0DC8E93B8146}" destId="{F79745D0-FE94-4D15-940C-855D9E9972A8}" srcOrd="1" destOrd="0" presId="urn:microsoft.com/office/officeart/2005/8/layout/hierarchy2"/>
    <dgm:cxn modelId="{FB350C12-24BF-4C5F-918C-4CB729751524}" type="presParOf" srcId="{F79745D0-FE94-4D15-940C-855D9E9972A8}" destId="{A812DB9D-15AD-47F4-B464-89AA57DAF2AD}" srcOrd="0" destOrd="0" presId="urn:microsoft.com/office/officeart/2005/8/layout/hierarchy2"/>
    <dgm:cxn modelId="{6E596B23-77A0-4B23-B940-1888C6696DA6}" type="presParOf" srcId="{F79745D0-FE94-4D15-940C-855D9E9972A8}" destId="{BE207DEF-2935-465E-9C32-DFE5BF74A9E6}" srcOrd="1" destOrd="0" presId="urn:microsoft.com/office/officeart/2005/8/layout/hierarchy2"/>
    <dgm:cxn modelId="{768EAA1B-67D0-41BE-8CE6-ACF6365C5AB8}" type="presParOf" srcId="{BE207DEF-2935-465E-9C32-DFE5BF74A9E6}" destId="{33041393-CE4E-4048-8DDF-D23B27DB36BD}" srcOrd="0" destOrd="0" presId="urn:microsoft.com/office/officeart/2005/8/layout/hierarchy2"/>
    <dgm:cxn modelId="{2BA7E573-7B5C-4E68-97E0-1B17459D6B9A}" type="presParOf" srcId="{33041393-CE4E-4048-8DDF-D23B27DB36BD}" destId="{87B236B3-875A-4BF7-BFF9-E391A834CF09}" srcOrd="0" destOrd="0" presId="urn:microsoft.com/office/officeart/2005/8/layout/hierarchy2"/>
    <dgm:cxn modelId="{FEAF6233-4D3B-4C53-AEFE-C6F7940787C9}" type="presParOf" srcId="{BE207DEF-2935-465E-9C32-DFE5BF74A9E6}" destId="{F60F9BDB-CCF2-41A6-922E-FDFA6576B835}" srcOrd="1" destOrd="0" presId="urn:microsoft.com/office/officeart/2005/8/layout/hierarchy2"/>
    <dgm:cxn modelId="{FC0ED47F-DC66-4DAD-A8FE-236B66C472C1}" type="presParOf" srcId="{F60F9BDB-CCF2-41A6-922E-FDFA6576B835}" destId="{684814CD-0FDB-40FE-ADA0-D1C0866F87AE}" srcOrd="0" destOrd="0" presId="urn:microsoft.com/office/officeart/2005/8/layout/hierarchy2"/>
    <dgm:cxn modelId="{CD07E2FB-6D8E-4102-9F2A-8A7C46D4BCED}" type="presParOf" srcId="{F60F9BDB-CCF2-41A6-922E-FDFA6576B835}" destId="{67572B15-FFA8-4329-A3FB-C24072B6FA78}" srcOrd="1" destOrd="0" presId="urn:microsoft.com/office/officeart/2005/8/layout/hierarchy2"/>
    <dgm:cxn modelId="{A3F42590-6FA7-402A-B9E3-C16A2AC9A607}" type="presParOf" srcId="{F546C220-4715-4BAE-92CD-E9A6A9DD1688}" destId="{7EB4E683-8E08-4F2A-B8C0-CDD4FDA40E87}" srcOrd="2" destOrd="0" presId="urn:microsoft.com/office/officeart/2005/8/layout/hierarchy2"/>
    <dgm:cxn modelId="{640AF25C-65D4-463B-A4D4-BFFA746E0697}" type="presParOf" srcId="{7EB4E683-8E08-4F2A-B8C0-CDD4FDA40E87}" destId="{14550035-5352-4E48-ACC3-FB44EDE982E7}" srcOrd="0" destOrd="0" presId="urn:microsoft.com/office/officeart/2005/8/layout/hierarchy2"/>
    <dgm:cxn modelId="{841054AB-FD04-4446-B14D-15AA1042BFEE}" type="presParOf" srcId="{F546C220-4715-4BAE-92CD-E9A6A9DD1688}" destId="{197FCBAB-BAB5-40FE-B6E2-7B4AA4C82343}" srcOrd="3" destOrd="0" presId="urn:microsoft.com/office/officeart/2005/8/layout/hierarchy2"/>
    <dgm:cxn modelId="{6AA4734A-4B59-4712-B9A4-CAAD23821CD9}" type="presParOf" srcId="{197FCBAB-BAB5-40FE-B6E2-7B4AA4C82343}" destId="{68B5FE02-EA06-4D64-8297-DD2D79C856B5}" srcOrd="0" destOrd="0" presId="urn:microsoft.com/office/officeart/2005/8/layout/hierarchy2"/>
    <dgm:cxn modelId="{A409F2EA-7A65-4F1D-BA32-919B8B9900F8}" type="presParOf" srcId="{197FCBAB-BAB5-40FE-B6E2-7B4AA4C82343}" destId="{1020286B-2B27-42A7-82AA-8F9713A6ADD7}" srcOrd="1" destOrd="0" presId="urn:microsoft.com/office/officeart/2005/8/layout/hierarchy2"/>
    <dgm:cxn modelId="{A1B0674E-3A1E-4C5B-AD36-F8DFE5AA4F5B}" type="presParOf" srcId="{1020286B-2B27-42A7-82AA-8F9713A6ADD7}" destId="{58F18191-615A-47FA-BF9A-9D16B6917C8E}" srcOrd="0" destOrd="0" presId="urn:microsoft.com/office/officeart/2005/8/layout/hierarchy2"/>
    <dgm:cxn modelId="{C8463F30-F591-4111-96AE-4F76F499EA2B}" type="presParOf" srcId="{58F18191-615A-47FA-BF9A-9D16B6917C8E}" destId="{A4E238F2-A1DF-49E2-BA0A-A73FE24066A1}" srcOrd="0" destOrd="0" presId="urn:microsoft.com/office/officeart/2005/8/layout/hierarchy2"/>
    <dgm:cxn modelId="{E7311A47-89EA-418D-A6AC-23EDF04D1768}" type="presParOf" srcId="{1020286B-2B27-42A7-82AA-8F9713A6ADD7}" destId="{7936B43E-2867-4213-90F2-D5E6601D33FA}" srcOrd="1" destOrd="0" presId="urn:microsoft.com/office/officeart/2005/8/layout/hierarchy2"/>
    <dgm:cxn modelId="{FF357953-F3BA-4E66-97C7-372EBC0B7BC9}" type="presParOf" srcId="{7936B43E-2867-4213-90F2-D5E6601D33FA}" destId="{DFEFDFA0-D91A-4140-AC85-1C70FA7D08B1}" srcOrd="0" destOrd="0" presId="urn:microsoft.com/office/officeart/2005/8/layout/hierarchy2"/>
    <dgm:cxn modelId="{D343FAFB-2B65-4E33-BBD0-5C16D6D4CBFD}" type="presParOf" srcId="{7936B43E-2867-4213-90F2-D5E6601D33FA}" destId="{6F8C47F2-9FCE-4D2A-873A-5C880894E83C}" srcOrd="1" destOrd="0" presId="urn:microsoft.com/office/officeart/2005/8/layout/hierarchy2"/>
    <dgm:cxn modelId="{25E78016-3F6C-4ECC-ADB8-AB882EF2E3A9}" type="presParOf" srcId="{6F8C47F2-9FCE-4D2A-873A-5C880894E83C}" destId="{40E55C4E-E80C-44AF-B42F-6CCF76370248}" srcOrd="0" destOrd="0" presId="urn:microsoft.com/office/officeart/2005/8/layout/hierarchy2"/>
    <dgm:cxn modelId="{1C7DAA9C-704D-4BE5-B75E-A3D565B7266A}" type="presParOf" srcId="{40E55C4E-E80C-44AF-B42F-6CCF76370248}" destId="{3EC4F848-E4FB-43D8-8690-1BBEFDB70CFD}" srcOrd="0" destOrd="0" presId="urn:microsoft.com/office/officeart/2005/8/layout/hierarchy2"/>
    <dgm:cxn modelId="{F8AD283B-BB4B-4FA8-B243-2EF730FA2D95}" type="presParOf" srcId="{6F8C47F2-9FCE-4D2A-873A-5C880894E83C}" destId="{A2A221E8-473C-41CB-8A1B-8CDB79609A18}" srcOrd="1" destOrd="0" presId="urn:microsoft.com/office/officeart/2005/8/layout/hierarchy2"/>
    <dgm:cxn modelId="{28BEAEDC-381A-4BB3-A701-36769EEA311D}" type="presParOf" srcId="{A2A221E8-473C-41CB-8A1B-8CDB79609A18}" destId="{7151AAF2-DBA7-498B-A520-5FCA9E2E7948}" srcOrd="0" destOrd="0" presId="urn:microsoft.com/office/officeart/2005/8/layout/hierarchy2"/>
    <dgm:cxn modelId="{3F8B06D6-0645-40E8-BAF6-E9287DB8EA8C}" type="presParOf" srcId="{A2A221E8-473C-41CB-8A1B-8CDB79609A18}" destId="{93F3F31C-C3E5-4507-A226-A150B36B2486}" srcOrd="1" destOrd="0" presId="urn:microsoft.com/office/officeart/2005/8/layout/hierarchy2"/>
    <dgm:cxn modelId="{744F72CD-C47B-45D3-9C93-8BA778E3666A}" type="presParOf" srcId="{B0260FF9-C511-4A41-953A-0EC142BF6B4D}" destId="{1872144A-457E-4B4E-BCE7-50C8803E6F59}" srcOrd="2" destOrd="0" presId="urn:microsoft.com/office/officeart/2005/8/layout/hierarchy2"/>
    <dgm:cxn modelId="{3641EC74-1C68-447B-A231-E134A5A6E278}" type="presParOf" srcId="{1872144A-457E-4B4E-BCE7-50C8803E6F59}" destId="{698ADC2D-B28D-4E36-BEB4-161F3B7B4067}" srcOrd="0" destOrd="0" presId="urn:microsoft.com/office/officeart/2005/8/layout/hierarchy2"/>
    <dgm:cxn modelId="{36041120-B284-429F-AEB1-8DB11D256749}" type="presParOf" srcId="{B0260FF9-C511-4A41-953A-0EC142BF6B4D}" destId="{99C63357-A7D2-4940-B352-67566D35CC6F}" srcOrd="3" destOrd="0" presId="urn:microsoft.com/office/officeart/2005/8/layout/hierarchy2"/>
    <dgm:cxn modelId="{E1EFED3B-E63F-4190-BE56-EAA833BCF7DE}" type="presParOf" srcId="{99C63357-A7D2-4940-B352-67566D35CC6F}" destId="{BF3FF726-B764-4632-98D8-FB7625A7A0EB}" srcOrd="0" destOrd="0" presId="urn:microsoft.com/office/officeart/2005/8/layout/hierarchy2"/>
    <dgm:cxn modelId="{BC7DAC4D-6915-469D-B6F1-1B9B3C6AD01F}" type="presParOf" srcId="{99C63357-A7D2-4940-B352-67566D35CC6F}" destId="{FC34F516-BE06-4327-8110-B025513FC8C6}" srcOrd="1" destOrd="0" presId="urn:microsoft.com/office/officeart/2005/8/layout/hierarchy2"/>
    <dgm:cxn modelId="{8D231D15-F2B7-4FFA-A5EA-D351C1CB1A9E}" type="presParOf" srcId="{FC34F516-BE06-4327-8110-B025513FC8C6}" destId="{CC09824E-8F22-4FEE-B525-5FCE2E34BA9B}" srcOrd="0" destOrd="0" presId="urn:microsoft.com/office/officeart/2005/8/layout/hierarchy2"/>
    <dgm:cxn modelId="{D42C9FBD-0F05-43E6-8345-7CAFBB321CA4}" type="presParOf" srcId="{CC09824E-8F22-4FEE-B525-5FCE2E34BA9B}" destId="{AEB7C625-8365-404E-84D7-F56CB3C5867E}" srcOrd="0" destOrd="0" presId="urn:microsoft.com/office/officeart/2005/8/layout/hierarchy2"/>
    <dgm:cxn modelId="{2CFE1BCB-1B52-45B7-9AB5-78878F77FD48}" type="presParOf" srcId="{FC34F516-BE06-4327-8110-B025513FC8C6}" destId="{B3B6D2F9-8DB4-4DB8-85BF-39C41E02A25F}" srcOrd="1" destOrd="0" presId="urn:microsoft.com/office/officeart/2005/8/layout/hierarchy2"/>
    <dgm:cxn modelId="{03D6E7FA-CE89-4C68-AAEB-0EB567ED3140}" type="presParOf" srcId="{B3B6D2F9-8DB4-4DB8-85BF-39C41E02A25F}" destId="{13E563F5-6E72-40FF-9727-CEF2C3F464C9}" srcOrd="0" destOrd="0" presId="urn:microsoft.com/office/officeart/2005/8/layout/hierarchy2"/>
    <dgm:cxn modelId="{86F62891-8795-41D6-8588-CD9C73F2DD6F}" type="presParOf" srcId="{B3B6D2F9-8DB4-4DB8-85BF-39C41E02A25F}" destId="{C178269B-5043-4A86-A145-98F1812EE614}" srcOrd="1" destOrd="0" presId="urn:microsoft.com/office/officeart/2005/8/layout/hierarchy2"/>
    <dgm:cxn modelId="{D2DD9D63-9233-421B-A8AD-B5F49681C2DE}" type="presParOf" srcId="{C178269B-5043-4A86-A145-98F1812EE614}" destId="{8F71E9D3-85A0-446D-89D6-B2BA332F6836}" srcOrd="0" destOrd="0" presId="urn:microsoft.com/office/officeart/2005/8/layout/hierarchy2"/>
    <dgm:cxn modelId="{5593D477-531F-4CD8-ADEC-6B7EF6ECCE59}" type="presParOf" srcId="{8F71E9D3-85A0-446D-89D6-B2BA332F6836}" destId="{9717A4F0-D333-4D06-A6E0-15740313274E}" srcOrd="0" destOrd="0" presId="urn:microsoft.com/office/officeart/2005/8/layout/hierarchy2"/>
    <dgm:cxn modelId="{F887A588-2690-440E-B0DE-74B341AE5B95}" type="presParOf" srcId="{C178269B-5043-4A86-A145-98F1812EE614}" destId="{5E9A596E-CB35-41DD-972A-6397F4E66374}" srcOrd="1" destOrd="0" presId="urn:microsoft.com/office/officeart/2005/8/layout/hierarchy2"/>
    <dgm:cxn modelId="{453E4A50-2CB1-454C-9707-17CEF59A2C81}" type="presParOf" srcId="{5E9A596E-CB35-41DD-972A-6397F4E66374}" destId="{C8E83115-AA8C-4916-8180-B8C7D26CF3ED}" srcOrd="0" destOrd="0" presId="urn:microsoft.com/office/officeart/2005/8/layout/hierarchy2"/>
    <dgm:cxn modelId="{AF27E3B8-8FD2-4FDB-B8E6-73C9028C3C42}" type="presParOf" srcId="{5E9A596E-CB35-41DD-972A-6397F4E66374}" destId="{80836C4F-EC5E-41D3-B4C7-64E3717B8580}" srcOrd="1" destOrd="0" presId="urn:microsoft.com/office/officeart/2005/8/layout/hierarchy2"/>
    <dgm:cxn modelId="{C541D9DD-1E11-405F-84E5-10BAAD2CB86D}" type="presParOf" srcId="{80836C4F-EC5E-41D3-B4C7-64E3717B8580}" destId="{D723C62A-2C28-431F-AC39-11C446896680}" srcOrd="0" destOrd="0" presId="urn:microsoft.com/office/officeart/2005/8/layout/hierarchy2"/>
    <dgm:cxn modelId="{4BE039A1-5CCD-46E9-AC23-C85E93F02983}" type="presParOf" srcId="{D723C62A-2C28-431F-AC39-11C446896680}" destId="{62EDBF87-8887-4558-94F4-7A5D92C165E2}" srcOrd="0" destOrd="0" presId="urn:microsoft.com/office/officeart/2005/8/layout/hierarchy2"/>
    <dgm:cxn modelId="{0EFBC417-3E9D-428D-BA10-E39D7DBE4C78}" type="presParOf" srcId="{80836C4F-EC5E-41D3-B4C7-64E3717B8580}" destId="{51AA77C0-CB1F-4160-B711-0F00C54E6F48}" srcOrd="1" destOrd="0" presId="urn:microsoft.com/office/officeart/2005/8/layout/hierarchy2"/>
    <dgm:cxn modelId="{794B12C1-C47F-4A53-8A5C-4D94A78D4CEA}" type="presParOf" srcId="{51AA77C0-CB1F-4160-B711-0F00C54E6F48}" destId="{235D5CBA-EB09-4065-82B2-FE364CD9E204}" srcOrd="0" destOrd="0" presId="urn:microsoft.com/office/officeart/2005/8/layout/hierarchy2"/>
    <dgm:cxn modelId="{EBAE7BFA-BE65-4D8D-8E08-F6186BBB0965}" type="presParOf" srcId="{51AA77C0-CB1F-4160-B711-0F00C54E6F48}" destId="{D494BF53-4DED-43F8-A0FF-2AC01725DC82}" srcOrd="1" destOrd="0" presId="urn:microsoft.com/office/officeart/2005/8/layout/hierarchy2"/>
    <dgm:cxn modelId="{DFC43EBF-5B6C-476B-ABB6-0319C583CD22}" type="presParOf" srcId="{D494BF53-4DED-43F8-A0FF-2AC01725DC82}" destId="{17AECB70-D0DB-48E5-BDD0-E960AF31A6F3}" srcOrd="0" destOrd="0" presId="urn:microsoft.com/office/officeart/2005/8/layout/hierarchy2"/>
    <dgm:cxn modelId="{6080AB8F-195F-41D6-A125-5B7465D81FB4}" type="presParOf" srcId="{17AECB70-D0DB-48E5-BDD0-E960AF31A6F3}" destId="{B92F8668-ECA5-4AD7-9BF4-FC03F53200ED}" srcOrd="0" destOrd="0" presId="urn:microsoft.com/office/officeart/2005/8/layout/hierarchy2"/>
    <dgm:cxn modelId="{A20FB01E-E0A8-412A-89FA-9E1CBE9B2926}" type="presParOf" srcId="{D494BF53-4DED-43F8-A0FF-2AC01725DC82}" destId="{3D77DA12-B4B2-4840-8B03-6EE384CCC6B6}" srcOrd="1" destOrd="0" presId="urn:microsoft.com/office/officeart/2005/8/layout/hierarchy2"/>
    <dgm:cxn modelId="{01B708EA-A18E-42E2-A26F-E48A2F7195AC}" type="presParOf" srcId="{3D77DA12-B4B2-4840-8B03-6EE384CCC6B6}" destId="{88BE3658-E505-4755-9313-D533234465D7}" srcOrd="0" destOrd="0" presId="urn:microsoft.com/office/officeart/2005/8/layout/hierarchy2"/>
    <dgm:cxn modelId="{F645656B-94FA-47FC-8445-9CB7FAEA9BB1}" type="presParOf" srcId="{3D77DA12-B4B2-4840-8B03-6EE384CCC6B6}" destId="{FD205535-8B15-419B-AA9B-3529D9B2258E}" srcOrd="1" destOrd="0" presId="urn:microsoft.com/office/officeart/2005/8/layout/hierarchy2"/>
    <dgm:cxn modelId="{0E599788-A789-4722-8316-F8BE978C30F0}" type="presParOf" srcId="{C178269B-5043-4A86-A145-98F1812EE614}" destId="{721454DD-FB8C-4B83-95D2-4ACDCD88D218}" srcOrd="2" destOrd="0" presId="urn:microsoft.com/office/officeart/2005/8/layout/hierarchy2"/>
    <dgm:cxn modelId="{5FB31493-E536-4C87-BE66-135EB3862E0B}" type="presParOf" srcId="{721454DD-FB8C-4B83-95D2-4ACDCD88D218}" destId="{946BEC82-C7E9-4174-AA1A-D1A21CF3E7D4}" srcOrd="0" destOrd="0" presId="urn:microsoft.com/office/officeart/2005/8/layout/hierarchy2"/>
    <dgm:cxn modelId="{F7CEFBAD-C0DE-489E-8B06-F07FB256EBBC}" type="presParOf" srcId="{C178269B-5043-4A86-A145-98F1812EE614}" destId="{1CA15FE1-59DF-416C-9823-CB545646B80D}" srcOrd="3" destOrd="0" presId="urn:microsoft.com/office/officeart/2005/8/layout/hierarchy2"/>
    <dgm:cxn modelId="{3637B22B-D511-40AF-AFAF-7243A44A14D1}" type="presParOf" srcId="{1CA15FE1-59DF-416C-9823-CB545646B80D}" destId="{25D5701B-01F5-43B6-9C6A-BBA0785C2D98}" srcOrd="0" destOrd="0" presId="urn:microsoft.com/office/officeart/2005/8/layout/hierarchy2"/>
    <dgm:cxn modelId="{B9758808-3B1D-47CA-B132-D762CCAA4E36}" type="presParOf" srcId="{1CA15FE1-59DF-416C-9823-CB545646B80D}" destId="{5A766A20-9FFB-4334-BA40-E754C0F74617}" srcOrd="1" destOrd="0" presId="urn:microsoft.com/office/officeart/2005/8/layout/hierarchy2"/>
    <dgm:cxn modelId="{44A04D01-AA05-4D48-BB0C-CE45408AE7EC}" type="presParOf" srcId="{5A766A20-9FFB-4334-BA40-E754C0F74617}" destId="{28C905D9-DC1E-49C7-9D61-98B7D94511AC}" srcOrd="0" destOrd="0" presId="urn:microsoft.com/office/officeart/2005/8/layout/hierarchy2"/>
    <dgm:cxn modelId="{55657D2B-FBB7-4FA2-B73A-EF0879722B12}" type="presParOf" srcId="{28C905D9-DC1E-49C7-9D61-98B7D94511AC}" destId="{8AC3C855-AC92-45A0-98CF-8D5890A050EF}" srcOrd="0" destOrd="0" presId="urn:microsoft.com/office/officeart/2005/8/layout/hierarchy2"/>
    <dgm:cxn modelId="{CB7385F4-71C3-4E82-A53A-BC69798D75D1}" type="presParOf" srcId="{5A766A20-9FFB-4334-BA40-E754C0F74617}" destId="{E7943552-89B6-475D-A3A8-3D59A15A5052}" srcOrd="1" destOrd="0" presId="urn:microsoft.com/office/officeart/2005/8/layout/hierarchy2"/>
    <dgm:cxn modelId="{B77EC2EB-53B0-406F-86C4-8C4E386A1315}" type="presParOf" srcId="{E7943552-89B6-475D-A3A8-3D59A15A5052}" destId="{B4FF2947-AE15-4D48-8C25-81A6AB86650E}" srcOrd="0" destOrd="0" presId="urn:microsoft.com/office/officeart/2005/8/layout/hierarchy2"/>
    <dgm:cxn modelId="{F5CB3F48-955A-4F53-920B-36EAFC7D3C79}" type="presParOf" srcId="{E7943552-89B6-475D-A3A8-3D59A15A5052}" destId="{3A102DFF-BD20-493D-9773-AD756DDB938B}" srcOrd="1" destOrd="0" presId="urn:microsoft.com/office/officeart/2005/8/layout/hierarchy2"/>
    <dgm:cxn modelId="{AB83BDCA-CCC1-4FDE-B97B-F64FC34FFEF6}" type="presParOf" srcId="{3A102DFF-BD20-493D-9773-AD756DDB938B}" destId="{C90B5F20-071C-4A86-B64D-4DE872AD43EC}" srcOrd="0" destOrd="0" presId="urn:microsoft.com/office/officeart/2005/8/layout/hierarchy2"/>
    <dgm:cxn modelId="{1312A4D7-D754-4C47-B233-67342D301CA8}" type="presParOf" srcId="{C90B5F20-071C-4A86-B64D-4DE872AD43EC}" destId="{F2EE9196-84EC-4410-AFFA-139E8FE732D9}" srcOrd="0" destOrd="0" presId="urn:microsoft.com/office/officeart/2005/8/layout/hierarchy2"/>
    <dgm:cxn modelId="{E828D848-E036-4D91-B21E-77BB8E8422A6}" type="presParOf" srcId="{3A102DFF-BD20-493D-9773-AD756DDB938B}" destId="{1EAFE7D0-BB46-4DBE-ADBD-55922B64AA18}" srcOrd="1" destOrd="0" presId="urn:microsoft.com/office/officeart/2005/8/layout/hierarchy2"/>
    <dgm:cxn modelId="{B1C845AF-FD03-412F-BCDE-F3B6280AF090}" type="presParOf" srcId="{1EAFE7D0-BB46-4DBE-ADBD-55922B64AA18}" destId="{8D861623-F8AB-4DD4-92E3-FBD5A6BC613A}" srcOrd="0" destOrd="0" presId="urn:microsoft.com/office/officeart/2005/8/layout/hierarchy2"/>
    <dgm:cxn modelId="{DCC6C083-B3BE-45D8-9DA8-9BD2CF7D27D2}" type="presParOf" srcId="{1EAFE7D0-BB46-4DBE-ADBD-55922B64AA18}" destId="{19C6398C-E5AC-482E-8A66-456AD83885E1}" srcOrd="1" destOrd="0" presId="urn:microsoft.com/office/officeart/2005/8/layout/hierarchy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81BA8C-D14B-4BB1-BA89-685C55C12BBD}"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FFB5A93-4575-453E-A048-A85AF5332517}">
      <dgm:prSet phldrT="[Text]"/>
      <dgm:spPr/>
      <dgm:t>
        <a:bodyPr/>
        <a:lstStyle/>
        <a:p>
          <a:r>
            <a:rPr lang="en-US"/>
            <a:t>Alignment of TCR and/or BCR reads (to known VDJ gene segments)</a:t>
          </a:r>
        </a:p>
      </dgm:t>
    </dgm:pt>
    <dgm:pt modelId="{7E6D80A3-FCBF-45BD-BD60-A833214595BF}" type="parTrans" cxnId="{1DD6A9C6-B98E-4B36-A356-DCBC1AB7D372}">
      <dgm:prSet/>
      <dgm:spPr/>
      <dgm:t>
        <a:bodyPr/>
        <a:lstStyle/>
        <a:p>
          <a:endParaRPr lang="en-US"/>
        </a:p>
      </dgm:t>
    </dgm:pt>
    <dgm:pt modelId="{14C41412-C5AE-4A82-9B7C-20248844A170}" type="sibTrans" cxnId="{1DD6A9C6-B98E-4B36-A356-DCBC1AB7D372}">
      <dgm:prSet/>
      <dgm:spPr/>
      <dgm:t>
        <a:bodyPr/>
        <a:lstStyle/>
        <a:p>
          <a:endParaRPr lang="en-US"/>
        </a:p>
      </dgm:t>
    </dgm:pt>
    <dgm:pt modelId="{43316EA4-7422-4E4C-A9D1-42CAF1C26DB3}">
      <dgm:prSet phldrT="[Text]"/>
      <dgm:spPr/>
      <dgm:t>
        <a:bodyPr/>
        <a:lstStyle/>
        <a:p>
          <a:r>
            <a:rPr lang="en-US"/>
            <a:t>Sequestration of reads for specific VDJ processing </a:t>
          </a:r>
        </a:p>
      </dgm:t>
    </dgm:pt>
    <dgm:pt modelId="{B01FD10B-EBDD-4B1F-9013-D4D607E676CC}" type="parTrans" cxnId="{07099DB0-0375-4BD9-A903-CDA1F58DBAE6}">
      <dgm:prSet/>
      <dgm:spPr/>
      <dgm:t>
        <a:bodyPr/>
        <a:lstStyle/>
        <a:p>
          <a:endParaRPr lang="en-US"/>
        </a:p>
      </dgm:t>
    </dgm:pt>
    <dgm:pt modelId="{42906979-25AD-4C06-8BCC-EE05B27F7ED9}" type="sibTrans" cxnId="{07099DB0-0375-4BD9-A903-CDA1F58DBAE6}">
      <dgm:prSet/>
      <dgm:spPr/>
      <dgm:t>
        <a:bodyPr/>
        <a:lstStyle/>
        <a:p>
          <a:endParaRPr lang="en-US"/>
        </a:p>
      </dgm:t>
    </dgm:pt>
    <dgm:pt modelId="{9FAD97FA-E57D-4E0F-81A2-6E9C662A8872}">
      <dgm:prSet phldrT="[Text]"/>
      <dgm:spPr/>
      <dgm:t>
        <a:bodyPr/>
        <a:lstStyle/>
        <a:p>
          <a:r>
            <a:rPr lang="en-US"/>
            <a:t>Assembly of short reads into longer contigs </a:t>
          </a:r>
        </a:p>
      </dgm:t>
    </dgm:pt>
    <dgm:pt modelId="{15CB509A-0B3B-4242-BA57-8EEB1DA920CF}" type="parTrans" cxnId="{D884E7A4-4D99-4812-9F3F-68A730138786}">
      <dgm:prSet/>
      <dgm:spPr/>
      <dgm:t>
        <a:bodyPr/>
        <a:lstStyle/>
        <a:p>
          <a:endParaRPr lang="en-US"/>
        </a:p>
      </dgm:t>
    </dgm:pt>
    <dgm:pt modelId="{00310AA4-7253-41C1-A7AF-8A2E96237939}" type="sibTrans" cxnId="{D884E7A4-4D99-4812-9F3F-68A730138786}">
      <dgm:prSet/>
      <dgm:spPr/>
      <dgm:t>
        <a:bodyPr/>
        <a:lstStyle/>
        <a:p>
          <a:endParaRPr lang="en-US"/>
        </a:p>
      </dgm:t>
    </dgm:pt>
    <dgm:pt modelId="{C48F6C33-E95F-4304-846F-DC6E355E87B9}">
      <dgm:prSet phldrT="[Text]"/>
      <dgm:spPr/>
      <dgm:t>
        <a:bodyPr/>
        <a:lstStyle/>
        <a:p>
          <a:r>
            <a:rPr lang="en-US"/>
            <a:t>QC and error correction </a:t>
          </a:r>
        </a:p>
      </dgm:t>
    </dgm:pt>
    <dgm:pt modelId="{BC93AF52-41E0-40F6-94F7-3DD24A88AC6F}" type="parTrans" cxnId="{1082C6CF-DE27-4B94-B3EF-69177B0A0E3F}">
      <dgm:prSet/>
      <dgm:spPr/>
      <dgm:t>
        <a:bodyPr/>
        <a:lstStyle/>
        <a:p>
          <a:endParaRPr lang="en-US"/>
        </a:p>
      </dgm:t>
    </dgm:pt>
    <dgm:pt modelId="{68DC224A-7A50-44A5-9086-E21679417E6D}" type="sibTrans" cxnId="{1082C6CF-DE27-4B94-B3EF-69177B0A0E3F}">
      <dgm:prSet/>
      <dgm:spPr/>
      <dgm:t>
        <a:bodyPr/>
        <a:lstStyle/>
        <a:p>
          <a:endParaRPr lang="en-US"/>
        </a:p>
      </dgm:t>
    </dgm:pt>
    <dgm:pt modelId="{B85B1ACF-5163-40DB-A456-D299B34523C0}">
      <dgm:prSet phldrT="[Text]"/>
      <dgm:spPr/>
      <dgm:t>
        <a:bodyPr/>
        <a:lstStyle/>
        <a:p>
          <a:r>
            <a:rPr lang="en-US"/>
            <a:t>Assessment of contig</a:t>
          </a:r>
        </a:p>
      </dgm:t>
    </dgm:pt>
    <dgm:pt modelId="{39CD326A-CA47-479E-9AF8-74CD1181460C}" type="parTrans" cxnId="{2017F262-96E8-4022-A92D-8ED894A2FA60}">
      <dgm:prSet/>
      <dgm:spPr/>
      <dgm:t>
        <a:bodyPr/>
        <a:lstStyle/>
        <a:p>
          <a:endParaRPr lang="en-US"/>
        </a:p>
      </dgm:t>
    </dgm:pt>
    <dgm:pt modelId="{84A600E0-91FA-40FF-A589-21D10C66DA14}" type="sibTrans" cxnId="{2017F262-96E8-4022-A92D-8ED894A2FA60}">
      <dgm:prSet/>
      <dgm:spPr/>
      <dgm:t>
        <a:bodyPr/>
        <a:lstStyle/>
        <a:p>
          <a:endParaRPr lang="en-US"/>
        </a:p>
      </dgm:t>
    </dgm:pt>
    <dgm:pt modelId="{AD01C9BB-A17B-4B98-BCE6-0865A9F0F3A8}">
      <dgm:prSet phldrT="[Text]"/>
      <dgm:spPr/>
      <dgm:t>
        <a:bodyPr/>
        <a:lstStyle/>
        <a:p>
          <a:r>
            <a:rPr lang="en-US"/>
            <a:t>Dominant contig is identified for each cell and chain type (e.g., alpha, beta, etc.)</a:t>
          </a:r>
        </a:p>
      </dgm:t>
    </dgm:pt>
    <dgm:pt modelId="{305246D0-39C1-4BC7-9D51-AFD57DFAC1EA}" type="parTrans" cxnId="{93B2E240-5D63-46BD-AD84-7F41C6E27025}">
      <dgm:prSet/>
      <dgm:spPr/>
      <dgm:t>
        <a:bodyPr/>
        <a:lstStyle/>
        <a:p>
          <a:endParaRPr lang="en-US"/>
        </a:p>
      </dgm:t>
    </dgm:pt>
    <dgm:pt modelId="{E39E25AC-43CC-4490-B1E8-E3A5B19BBA19}" type="sibTrans" cxnId="{93B2E240-5D63-46BD-AD84-7F41C6E27025}">
      <dgm:prSet/>
      <dgm:spPr/>
      <dgm:t>
        <a:bodyPr/>
        <a:lstStyle/>
        <a:p>
          <a:endParaRPr lang="en-US"/>
        </a:p>
      </dgm:t>
    </dgm:pt>
    <dgm:pt modelId="{E955C04B-C4DB-4397-B823-CB39EE455B25}">
      <dgm:prSet phldrT="[Text]"/>
      <dgm:spPr/>
      <dgm:t>
        <a:bodyPr/>
        <a:lstStyle/>
        <a:p>
          <a:r>
            <a:rPr lang="en-US"/>
            <a:t>Final error correction</a:t>
          </a:r>
        </a:p>
      </dgm:t>
    </dgm:pt>
    <dgm:pt modelId="{8FDE6AD7-90C1-4777-AFD9-784CF0E85757}" type="parTrans" cxnId="{301C198D-5D80-45DD-9AC0-DA678AFD1C41}">
      <dgm:prSet/>
      <dgm:spPr/>
      <dgm:t>
        <a:bodyPr/>
        <a:lstStyle/>
        <a:p>
          <a:endParaRPr lang="en-US"/>
        </a:p>
      </dgm:t>
    </dgm:pt>
    <dgm:pt modelId="{AAAC4D46-34BB-4FD9-BB4C-70B53D5553D4}" type="sibTrans" cxnId="{301C198D-5D80-45DD-9AC0-DA678AFD1C41}">
      <dgm:prSet/>
      <dgm:spPr/>
      <dgm:t>
        <a:bodyPr/>
        <a:lstStyle/>
        <a:p>
          <a:endParaRPr lang="en-US"/>
        </a:p>
      </dgm:t>
    </dgm:pt>
    <dgm:pt modelId="{BEF9A234-8428-4A2E-BFF7-B723FF61A893}" type="pres">
      <dgm:prSet presAssocID="{8281BA8C-D14B-4BB1-BA89-685C55C12BBD}" presName="Name0" presStyleCnt="0">
        <dgm:presLayoutVars>
          <dgm:dir/>
          <dgm:resizeHandles/>
        </dgm:presLayoutVars>
      </dgm:prSet>
      <dgm:spPr/>
    </dgm:pt>
    <dgm:pt modelId="{44C8A1E1-F387-48B2-80C6-D36BA108BAB0}" type="pres">
      <dgm:prSet presAssocID="{6FFB5A93-4575-453E-A048-A85AF5332517}" presName="compNode" presStyleCnt="0"/>
      <dgm:spPr/>
    </dgm:pt>
    <dgm:pt modelId="{E6DBF9D0-618B-4CD9-9513-46305EBA532F}" type="pres">
      <dgm:prSet presAssocID="{6FFB5A93-4575-453E-A048-A85AF5332517}" presName="dummyConnPt" presStyleCnt="0"/>
      <dgm:spPr/>
    </dgm:pt>
    <dgm:pt modelId="{27226251-B726-4457-AFAE-A673C4D5E1CB}" type="pres">
      <dgm:prSet presAssocID="{6FFB5A93-4575-453E-A048-A85AF5332517}" presName="node" presStyleLbl="node1" presStyleIdx="0" presStyleCnt="7">
        <dgm:presLayoutVars>
          <dgm:bulletEnabled val="1"/>
        </dgm:presLayoutVars>
      </dgm:prSet>
      <dgm:spPr/>
    </dgm:pt>
    <dgm:pt modelId="{ECFB3852-65C6-4B08-AF4A-420C2F27DA30}" type="pres">
      <dgm:prSet presAssocID="{14C41412-C5AE-4A82-9B7C-20248844A170}" presName="sibTrans" presStyleLbl="bgSibTrans2D1" presStyleIdx="0" presStyleCnt="6"/>
      <dgm:spPr/>
    </dgm:pt>
    <dgm:pt modelId="{EB118E3E-1ED8-4630-955F-DAB1EDB58BFC}" type="pres">
      <dgm:prSet presAssocID="{43316EA4-7422-4E4C-A9D1-42CAF1C26DB3}" presName="compNode" presStyleCnt="0"/>
      <dgm:spPr/>
    </dgm:pt>
    <dgm:pt modelId="{067498C5-CA0F-4ACC-AF00-7F625BE98540}" type="pres">
      <dgm:prSet presAssocID="{43316EA4-7422-4E4C-A9D1-42CAF1C26DB3}" presName="dummyConnPt" presStyleCnt="0"/>
      <dgm:spPr/>
    </dgm:pt>
    <dgm:pt modelId="{2A116D20-5A5F-4B6A-89B4-E3C55E40849C}" type="pres">
      <dgm:prSet presAssocID="{43316EA4-7422-4E4C-A9D1-42CAF1C26DB3}" presName="node" presStyleLbl="node1" presStyleIdx="1" presStyleCnt="7">
        <dgm:presLayoutVars>
          <dgm:bulletEnabled val="1"/>
        </dgm:presLayoutVars>
      </dgm:prSet>
      <dgm:spPr/>
    </dgm:pt>
    <dgm:pt modelId="{8738A707-CCCD-4056-B7D9-7A41FD39C51C}" type="pres">
      <dgm:prSet presAssocID="{42906979-25AD-4C06-8BCC-EE05B27F7ED9}" presName="sibTrans" presStyleLbl="bgSibTrans2D1" presStyleIdx="1" presStyleCnt="6"/>
      <dgm:spPr/>
    </dgm:pt>
    <dgm:pt modelId="{D6F02D74-E3B7-46B7-843A-4FD153DA67FB}" type="pres">
      <dgm:prSet presAssocID="{9FAD97FA-E57D-4E0F-81A2-6E9C662A8872}" presName="compNode" presStyleCnt="0"/>
      <dgm:spPr/>
    </dgm:pt>
    <dgm:pt modelId="{9DE0A5F4-6582-4C7C-B629-B02464B80B30}" type="pres">
      <dgm:prSet presAssocID="{9FAD97FA-E57D-4E0F-81A2-6E9C662A8872}" presName="dummyConnPt" presStyleCnt="0"/>
      <dgm:spPr/>
    </dgm:pt>
    <dgm:pt modelId="{EF0AF150-188A-4264-BAEC-CA5778C495EF}" type="pres">
      <dgm:prSet presAssocID="{9FAD97FA-E57D-4E0F-81A2-6E9C662A8872}" presName="node" presStyleLbl="node1" presStyleIdx="2" presStyleCnt="7">
        <dgm:presLayoutVars>
          <dgm:bulletEnabled val="1"/>
        </dgm:presLayoutVars>
      </dgm:prSet>
      <dgm:spPr/>
    </dgm:pt>
    <dgm:pt modelId="{8D2CF052-6CD0-4408-A03A-F2B9384D49CE}" type="pres">
      <dgm:prSet presAssocID="{00310AA4-7253-41C1-A7AF-8A2E96237939}" presName="sibTrans" presStyleLbl="bgSibTrans2D1" presStyleIdx="2" presStyleCnt="6"/>
      <dgm:spPr/>
    </dgm:pt>
    <dgm:pt modelId="{2532B731-B7C9-4B4C-8DBC-E54784E2AA66}" type="pres">
      <dgm:prSet presAssocID="{C48F6C33-E95F-4304-846F-DC6E355E87B9}" presName="compNode" presStyleCnt="0"/>
      <dgm:spPr/>
    </dgm:pt>
    <dgm:pt modelId="{99C0AD25-9114-4594-A1ED-D1F3451793CF}" type="pres">
      <dgm:prSet presAssocID="{C48F6C33-E95F-4304-846F-DC6E355E87B9}" presName="dummyConnPt" presStyleCnt="0"/>
      <dgm:spPr/>
    </dgm:pt>
    <dgm:pt modelId="{B1785940-CBC4-4565-950F-2F9108B44894}" type="pres">
      <dgm:prSet presAssocID="{C48F6C33-E95F-4304-846F-DC6E355E87B9}" presName="node" presStyleLbl="node1" presStyleIdx="3" presStyleCnt="7">
        <dgm:presLayoutVars>
          <dgm:bulletEnabled val="1"/>
        </dgm:presLayoutVars>
      </dgm:prSet>
      <dgm:spPr/>
    </dgm:pt>
    <dgm:pt modelId="{498F3B6F-AE38-4FA6-82B8-C8AF9F461287}" type="pres">
      <dgm:prSet presAssocID="{68DC224A-7A50-44A5-9086-E21679417E6D}" presName="sibTrans" presStyleLbl="bgSibTrans2D1" presStyleIdx="3" presStyleCnt="6"/>
      <dgm:spPr/>
    </dgm:pt>
    <dgm:pt modelId="{82DB3D57-76AE-4152-90A0-C3919EBDB33C}" type="pres">
      <dgm:prSet presAssocID="{B85B1ACF-5163-40DB-A456-D299B34523C0}" presName="compNode" presStyleCnt="0"/>
      <dgm:spPr/>
    </dgm:pt>
    <dgm:pt modelId="{703A34E9-4AB3-40D6-8C20-03CF23D8EF4A}" type="pres">
      <dgm:prSet presAssocID="{B85B1ACF-5163-40DB-A456-D299B34523C0}" presName="dummyConnPt" presStyleCnt="0"/>
      <dgm:spPr/>
    </dgm:pt>
    <dgm:pt modelId="{A0C37237-9870-453A-BCDC-9F8A20A2204E}" type="pres">
      <dgm:prSet presAssocID="{B85B1ACF-5163-40DB-A456-D299B34523C0}" presName="node" presStyleLbl="node1" presStyleIdx="4" presStyleCnt="7">
        <dgm:presLayoutVars>
          <dgm:bulletEnabled val="1"/>
        </dgm:presLayoutVars>
      </dgm:prSet>
      <dgm:spPr/>
    </dgm:pt>
    <dgm:pt modelId="{9DE8E629-F781-4F4E-A265-A9070FFE76FE}" type="pres">
      <dgm:prSet presAssocID="{84A600E0-91FA-40FF-A589-21D10C66DA14}" presName="sibTrans" presStyleLbl="bgSibTrans2D1" presStyleIdx="4" presStyleCnt="6"/>
      <dgm:spPr/>
    </dgm:pt>
    <dgm:pt modelId="{924958AB-B278-4F58-945F-73E36F2BBB97}" type="pres">
      <dgm:prSet presAssocID="{AD01C9BB-A17B-4B98-BCE6-0865A9F0F3A8}" presName="compNode" presStyleCnt="0"/>
      <dgm:spPr/>
    </dgm:pt>
    <dgm:pt modelId="{5B78A97B-9DFA-40B8-9D89-E80E22B6238F}" type="pres">
      <dgm:prSet presAssocID="{AD01C9BB-A17B-4B98-BCE6-0865A9F0F3A8}" presName="dummyConnPt" presStyleCnt="0"/>
      <dgm:spPr/>
    </dgm:pt>
    <dgm:pt modelId="{FC3FBEA2-1856-4184-BACB-7441D746091E}" type="pres">
      <dgm:prSet presAssocID="{AD01C9BB-A17B-4B98-BCE6-0865A9F0F3A8}" presName="node" presStyleLbl="node1" presStyleIdx="5" presStyleCnt="7">
        <dgm:presLayoutVars>
          <dgm:bulletEnabled val="1"/>
        </dgm:presLayoutVars>
      </dgm:prSet>
      <dgm:spPr/>
    </dgm:pt>
    <dgm:pt modelId="{BF038536-13EB-4A5F-B873-FFA5DBC4A418}" type="pres">
      <dgm:prSet presAssocID="{E39E25AC-43CC-4490-B1E8-E3A5B19BBA19}" presName="sibTrans" presStyleLbl="bgSibTrans2D1" presStyleIdx="5" presStyleCnt="6"/>
      <dgm:spPr/>
    </dgm:pt>
    <dgm:pt modelId="{28E293DF-FBFE-4E69-BF2A-1BC605EAE632}" type="pres">
      <dgm:prSet presAssocID="{E955C04B-C4DB-4397-B823-CB39EE455B25}" presName="compNode" presStyleCnt="0"/>
      <dgm:spPr/>
    </dgm:pt>
    <dgm:pt modelId="{FF438CB3-7C37-45D7-A09D-19DD3BB57570}" type="pres">
      <dgm:prSet presAssocID="{E955C04B-C4DB-4397-B823-CB39EE455B25}" presName="dummyConnPt" presStyleCnt="0"/>
      <dgm:spPr/>
    </dgm:pt>
    <dgm:pt modelId="{F1B7ACDB-2BF7-42B4-9F40-EC2B259DC876}" type="pres">
      <dgm:prSet presAssocID="{E955C04B-C4DB-4397-B823-CB39EE455B25}" presName="node" presStyleLbl="node1" presStyleIdx="6" presStyleCnt="7">
        <dgm:presLayoutVars>
          <dgm:bulletEnabled val="1"/>
        </dgm:presLayoutVars>
      </dgm:prSet>
      <dgm:spPr/>
    </dgm:pt>
  </dgm:ptLst>
  <dgm:cxnLst>
    <dgm:cxn modelId="{C9579A31-51A1-456B-84C8-002E5F561B9E}" type="presOf" srcId="{14C41412-C5AE-4A82-9B7C-20248844A170}" destId="{ECFB3852-65C6-4B08-AF4A-420C2F27DA30}" srcOrd="0" destOrd="0" presId="urn:microsoft.com/office/officeart/2005/8/layout/bProcess4"/>
    <dgm:cxn modelId="{5F383235-D628-4011-BABC-D544083925FF}" type="presOf" srcId="{9FAD97FA-E57D-4E0F-81A2-6E9C662A8872}" destId="{EF0AF150-188A-4264-BAEC-CA5778C495EF}" srcOrd="0" destOrd="0" presId="urn:microsoft.com/office/officeart/2005/8/layout/bProcess4"/>
    <dgm:cxn modelId="{93B2E240-5D63-46BD-AD84-7F41C6E27025}" srcId="{8281BA8C-D14B-4BB1-BA89-685C55C12BBD}" destId="{AD01C9BB-A17B-4B98-BCE6-0865A9F0F3A8}" srcOrd="5" destOrd="0" parTransId="{305246D0-39C1-4BC7-9D51-AFD57DFAC1EA}" sibTransId="{E39E25AC-43CC-4490-B1E8-E3A5B19BBA19}"/>
    <dgm:cxn modelId="{2017F262-96E8-4022-A92D-8ED894A2FA60}" srcId="{8281BA8C-D14B-4BB1-BA89-685C55C12BBD}" destId="{B85B1ACF-5163-40DB-A456-D299B34523C0}" srcOrd="4" destOrd="0" parTransId="{39CD326A-CA47-479E-9AF8-74CD1181460C}" sibTransId="{84A600E0-91FA-40FF-A589-21D10C66DA14}"/>
    <dgm:cxn modelId="{AC251A89-4E55-4115-B213-702B6F15BB18}" type="presOf" srcId="{84A600E0-91FA-40FF-A589-21D10C66DA14}" destId="{9DE8E629-F781-4F4E-A265-A9070FFE76FE}" srcOrd="0" destOrd="0" presId="urn:microsoft.com/office/officeart/2005/8/layout/bProcess4"/>
    <dgm:cxn modelId="{0E3A8589-1A18-41DE-ADA2-E647563A5E59}" type="presOf" srcId="{6FFB5A93-4575-453E-A048-A85AF5332517}" destId="{27226251-B726-4457-AFAE-A673C4D5E1CB}" srcOrd="0" destOrd="0" presId="urn:microsoft.com/office/officeart/2005/8/layout/bProcess4"/>
    <dgm:cxn modelId="{301C198D-5D80-45DD-9AC0-DA678AFD1C41}" srcId="{8281BA8C-D14B-4BB1-BA89-685C55C12BBD}" destId="{E955C04B-C4DB-4397-B823-CB39EE455B25}" srcOrd="6" destOrd="0" parTransId="{8FDE6AD7-90C1-4777-AFD9-784CF0E85757}" sibTransId="{AAAC4D46-34BB-4FD9-BB4C-70B53D5553D4}"/>
    <dgm:cxn modelId="{742CC695-BBE3-49CC-85C4-18589FB6FABE}" type="presOf" srcId="{E39E25AC-43CC-4490-B1E8-E3A5B19BBA19}" destId="{BF038536-13EB-4A5F-B873-FFA5DBC4A418}" srcOrd="0" destOrd="0" presId="urn:microsoft.com/office/officeart/2005/8/layout/bProcess4"/>
    <dgm:cxn modelId="{68E9BA98-21BF-440F-BFF5-00E4DDA9CE7A}" type="presOf" srcId="{B85B1ACF-5163-40DB-A456-D299B34523C0}" destId="{A0C37237-9870-453A-BCDC-9F8A20A2204E}" srcOrd="0" destOrd="0" presId="urn:microsoft.com/office/officeart/2005/8/layout/bProcess4"/>
    <dgm:cxn modelId="{B332FFA2-A325-479A-9499-ACE27C0F9114}" type="presOf" srcId="{AD01C9BB-A17B-4B98-BCE6-0865A9F0F3A8}" destId="{FC3FBEA2-1856-4184-BACB-7441D746091E}" srcOrd="0" destOrd="0" presId="urn:microsoft.com/office/officeart/2005/8/layout/bProcess4"/>
    <dgm:cxn modelId="{6A2938A3-FA8D-4474-B114-73998E77E4ED}" type="presOf" srcId="{C48F6C33-E95F-4304-846F-DC6E355E87B9}" destId="{B1785940-CBC4-4565-950F-2F9108B44894}" srcOrd="0" destOrd="0" presId="urn:microsoft.com/office/officeart/2005/8/layout/bProcess4"/>
    <dgm:cxn modelId="{D884E7A4-4D99-4812-9F3F-68A730138786}" srcId="{8281BA8C-D14B-4BB1-BA89-685C55C12BBD}" destId="{9FAD97FA-E57D-4E0F-81A2-6E9C662A8872}" srcOrd="2" destOrd="0" parTransId="{15CB509A-0B3B-4242-BA57-8EEB1DA920CF}" sibTransId="{00310AA4-7253-41C1-A7AF-8A2E96237939}"/>
    <dgm:cxn modelId="{61DFF5A8-A785-4C4C-88D4-861C340048A0}" type="presOf" srcId="{00310AA4-7253-41C1-A7AF-8A2E96237939}" destId="{8D2CF052-6CD0-4408-A03A-F2B9384D49CE}" srcOrd="0" destOrd="0" presId="urn:microsoft.com/office/officeart/2005/8/layout/bProcess4"/>
    <dgm:cxn modelId="{630E20AE-FB81-4172-A2BE-B97A3FAD6A2B}" type="presOf" srcId="{8281BA8C-D14B-4BB1-BA89-685C55C12BBD}" destId="{BEF9A234-8428-4A2E-BFF7-B723FF61A893}" srcOrd="0" destOrd="0" presId="urn:microsoft.com/office/officeart/2005/8/layout/bProcess4"/>
    <dgm:cxn modelId="{07099DB0-0375-4BD9-A903-CDA1F58DBAE6}" srcId="{8281BA8C-D14B-4BB1-BA89-685C55C12BBD}" destId="{43316EA4-7422-4E4C-A9D1-42CAF1C26DB3}" srcOrd="1" destOrd="0" parTransId="{B01FD10B-EBDD-4B1F-9013-D4D607E676CC}" sibTransId="{42906979-25AD-4C06-8BCC-EE05B27F7ED9}"/>
    <dgm:cxn modelId="{90D295BE-B51C-4F8C-A5DE-3481C5C9E6D2}" type="presOf" srcId="{42906979-25AD-4C06-8BCC-EE05B27F7ED9}" destId="{8738A707-CCCD-4056-B7D9-7A41FD39C51C}" srcOrd="0" destOrd="0" presId="urn:microsoft.com/office/officeart/2005/8/layout/bProcess4"/>
    <dgm:cxn modelId="{29C7CDC1-C2AB-4662-B034-DBCB205D8FBA}" type="presOf" srcId="{43316EA4-7422-4E4C-A9D1-42CAF1C26DB3}" destId="{2A116D20-5A5F-4B6A-89B4-E3C55E40849C}" srcOrd="0" destOrd="0" presId="urn:microsoft.com/office/officeart/2005/8/layout/bProcess4"/>
    <dgm:cxn modelId="{1DD6A9C6-B98E-4B36-A356-DCBC1AB7D372}" srcId="{8281BA8C-D14B-4BB1-BA89-685C55C12BBD}" destId="{6FFB5A93-4575-453E-A048-A85AF5332517}" srcOrd="0" destOrd="0" parTransId="{7E6D80A3-FCBF-45BD-BD60-A833214595BF}" sibTransId="{14C41412-C5AE-4A82-9B7C-20248844A170}"/>
    <dgm:cxn modelId="{1082C6CF-DE27-4B94-B3EF-69177B0A0E3F}" srcId="{8281BA8C-D14B-4BB1-BA89-685C55C12BBD}" destId="{C48F6C33-E95F-4304-846F-DC6E355E87B9}" srcOrd="3" destOrd="0" parTransId="{BC93AF52-41E0-40F6-94F7-3DD24A88AC6F}" sibTransId="{68DC224A-7A50-44A5-9086-E21679417E6D}"/>
    <dgm:cxn modelId="{A69EECE8-010A-4854-A7D8-B04DFFF66D6A}" type="presOf" srcId="{E955C04B-C4DB-4397-B823-CB39EE455B25}" destId="{F1B7ACDB-2BF7-42B4-9F40-EC2B259DC876}" srcOrd="0" destOrd="0" presId="urn:microsoft.com/office/officeart/2005/8/layout/bProcess4"/>
    <dgm:cxn modelId="{B2D093FF-6CA6-437A-9420-B91FAB9FF5FE}" type="presOf" srcId="{68DC224A-7A50-44A5-9086-E21679417E6D}" destId="{498F3B6F-AE38-4FA6-82B8-C8AF9F461287}" srcOrd="0" destOrd="0" presId="urn:microsoft.com/office/officeart/2005/8/layout/bProcess4"/>
    <dgm:cxn modelId="{C4AA150D-2D34-4D78-A15B-8A0CF436A337}" type="presParOf" srcId="{BEF9A234-8428-4A2E-BFF7-B723FF61A893}" destId="{44C8A1E1-F387-48B2-80C6-D36BA108BAB0}" srcOrd="0" destOrd="0" presId="urn:microsoft.com/office/officeart/2005/8/layout/bProcess4"/>
    <dgm:cxn modelId="{3519E875-6746-4920-AD4C-3C66ECE8D740}" type="presParOf" srcId="{44C8A1E1-F387-48B2-80C6-D36BA108BAB0}" destId="{E6DBF9D0-618B-4CD9-9513-46305EBA532F}" srcOrd="0" destOrd="0" presId="urn:microsoft.com/office/officeart/2005/8/layout/bProcess4"/>
    <dgm:cxn modelId="{1E4A7E26-8980-44AD-A398-F5B985AADE46}" type="presParOf" srcId="{44C8A1E1-F387-48B2-80C6-D36BA108BAB0}" destId="{27226251-B726-4457-AFAE-A673C4D5E1CB}" srcOrd="1" destOrd="0" presId="urn:microsoft.com/office/officeart/2005/8/layout/bProcess4"/>
    <dgm:cxn modelId="{C43A14E8-BDF3-4BAE-9C20-D76FDDDAA5D2}" type="presParOf" srcId="{BEF9A234-8428-4A2E-BFF7-B723FF61A893}" destId="{ECFB3852-65C6-4B08-AF4A-420C2F27DA30}" srcOrd="1" destOrd="0" presId="urn:microsoft.com/office/officeart/2005/8/layout/bProcess4"/>
    <dgm:cxn modelId="{87C5084E-6D3D-43BB-A618-C6C32F8C98C8}" type="presParOf" srcId="{BEF9A234-8428-4A2E-BFF7-B723FF61A893}" destId="{EB118E3E-1ED8-4630-955F-DAB1EDB58BFC}" srcOrd="2" destOrd="0" presId="urn:microsoft.com/office/officeart/2005/8/layout/bProcess4"/>
    <dgm:cxn modelId="{6C465EB6-C498-4A27-8933-0D7426A75331}" type="presParOf" srcId="{EB118E3E-1ED8-4630-955F-DAB1EDB58BFC}" destId="{067498C5-CA0F-4ACC-AF00-7F625BE98540}" srcOrd="0" destOrd="0" presId="urn:microsoft.com/office/officeart/2005/8/layout/bProcess4"/>
    <dgm:cxn modelId="{06C64CA7-0576-4CE9-80EC-BD5531D0AF2C}" type="presParOf" srcId="{EB118E3E-1ED8-4630-955F-DAB1EDB58BFC}" destId="{2A116D20-5A5F-4B6A-89B4-E3C55E40849C}" srcOrd="1" destOrd="0" presId="urn:microsoft.com/office/officeart/2005/8/layout/bProcess4"/>
    <dgm:cxn modelId="{5E47DB5B-5FAE-4FE2-B63E-771DCFFB2D39}" type="presParOf" srcId="{BEF9A234-8428-4A2E-BFF7-B723FF61A893}" destId="{8738A707-CCCD-4056-B7D9-7A41FD39C51C}" srcOrd="3" destOrd="0" presId="urn:microsoft.com/office/officeart/2005/8/layout/bProcess4"/>
    <dgm:cxn modelId="{ABFF033D-0A56-484F-8559-9D6C7CAEE552}" type="presParOf" srcId="{BEF9A234-8428-4A2E-BFF7-B723FF61A893}" destId="{D6F02D74-E3B7-46B7-843A-4FD153DA67FB}" srcOrd="4" destOrd="0" presId="urn:microsoft.com/office/officeart/2005/8/layout/bProcess4"/>
    <dgm:cxn modelId="{C0484E2F-2B58-44F4-8D8F-5CAA9F5413BB}" type="presParOf" srcId="{D6F02D74-E3B7-46B7-843A-4FD153DA67FB}" destId="{9DE0A5F4-6582-4C7C-B629-B02464B80B30}" srcOrd="0" destOrd="0" presId="urn:microsoft.com/office/officeart/2005/8/layout/bProcess4"/>
    <dgm:cxn modelId="{DB65070A-9539-40C8-8484-95769B20986F}" type="presParOf" srcId="{D6F02D74-E3B7-46B7-843A-4FD153DA67FB}" destId="{EF0AF150-188A-4264-BAEC-CA5778C495EF}" srcOrd="1" destOrd="0" presId="urn:microsoft.com/office/officeart/2005/8/layout/bProcess4"/>
    <dgm:cxn modelId="{921E8C76-FDAB-4AFD-AD05-8EF3A2C0CBFE}" type="presParOf" srcId="{BEF9A234-8428-4A2E-BFF7-B723FF61A893}" destId="{8D2CF052-6CD0-4408-A03A-F2B9384D49CE}" srcOrd="5" destOrd="0" presId="urn:microsoft.com/office/officeart/2005/8/layout/bProcess4"/>
    <dgm:cxn modelId="{D4F25AEB-4C52-4984-94CC-48DF7D5FF3CC}" type="presParOf" srcId="{BEF9A234-8428-4A2E-BFF7-B723FF61A893}" destId="{2532B731-B7C9-4B4C-8DBC-E54784E2AA66}" srcOrd="6" destOrd="0" presId="urn:microsoft.com/office/officeart/2005/8/layout/bProcess4"/>
    <dgm:cxn modelId="{269F9E86-C43A-4AE8-8A89-D857B30C40F9}" type="presParOf" srcId="{2532B731-B7C9-4B4C-8DBC-E54784E2AA66}" destId="{99C0AD25-9114-4594-A1ED-D1F3451793CF}" srcOrd="0" destOrd="0" presId="urn:microsoft.com/office/officeart/2005/8/layout/bProcess4"/>
    <dgm:cxn modelId="{E600CD1F-3C80-40C3-8E46-D03B93395CA1}" type="presParOf" srcId="{2532B731-B7C9-4B4C-8DBC-E54784E2AA66}" destId="{B1785940-CBC4-4565-950F-2F9108B44894}" srcOrd="1" destOrd="0" presId="urn:microsoft.com/office/officeart/2005/8/layout/bProcess4"/>
    <dgm:cxn modelId="{2D7AD734-876D-4860-9FF5-68FE6F4DFD81}" type="presParOf" srcId="{BEF9A234-8428-4A2E-BFF7-B723FF61A893}" destId="{498F3B6F-AE38-4FA6-82B8-C8AF9F461287}" srcOrd="7" destOrd="0" presId="urn:microsoft.com/office/officeart/2005/8/layout/bProcess4"/>
    <dgm:cxn modelId="{55B17DAA-8300-4DE8-A1B7-2BB6DDDD0AFC}" type="presParOf" srcId="{BEF9A234-8428-4A2E-BFF7-B723FF61A893}" destId="{82DB3D57-76AE-4152-90A0-C3919EBDB33C}" srcOrd="8" destOrd="0" presId="urn:microsoft.com/office/officeart/2005/8/layout/bProcess4"/>
    <dgm:cxn modelId="{C493DC30-F87C-426F-A958-A0D7D6FFB4BF}" type="presParOf" srcId="{82DB3D57-76AE-4152-90A0-C3919EBDB33C}" destId="{703A34E9-4AB3-40D6-8C20-03CF23D8EF4A}" srcOrd="0" destOrd="0" presId="urn:microsoft.com/office/officeart/2005/8/layout/bProcess4"/>
    <dgm:cxn modelId="{C9F2CFD1-F820-4446-8F13-09596CBDAF4A}" type="presParOf" srcId="{82DB3D57-76AE-4152-90A0-C3919EBDB33C}" destId="{A0C37237-9870-453A-BCDC-9F8A20A2204E}" srcOrd="1" destOrd="0" presId="urn:microsoft.com/office/officeart/2005/8/layout/bProcess4"/>
    <dgm:cxn modelId="{62478FEB-14B5-44D1-A30E-390994059090}" type="presParOf" srcId="{BEF9A234-8428-4A2E-BFF7-B723FF61A893}" destId="{9DE8E629-F781-4F4E-A265-A9070FFE76FE}" srcOrd="9" destOrd="0" presId="urn:microsoft.com/office/officeart/2005/8/layout/bProcess4"/>
    <dgm:cxn modelId="{C3749F6E-7954-4D8B-AE95-25DF9A898189}" type="presParOf" srcId="{BEF9A234-8428-4A2E-BFF7-B723FF61A893}" destId="{924958AB-B278-4F58-945F-73E36F2BBB97}" srcOrd="10" destOrd="0" presId="urn:microsoft.com/office/officeart/2005/8/layout/bProcess4"/>
    <dgm:cxn modelId="{D00DC2E9-F7CF-46D9-8F8E-B1B7D3C29C20}" type="presParOf" srcId="{924958AB-B278-4F58-945F-73E36F2BBB97}" destId="{5B78A97B-9DFA-40B8-9D89-E80E22B6238F}" srcOrd="0" destOrd="0" presId="urn:microsoft.com/office/officeart/2005/8/layout/bProcess4"/>
    <dgm:cxn modelId="{364A7EEA-D0BC-449C-9002-F0D853F7E2DB}" type="presParOf" srcId="{924958AB-B278-4F58-945F-73E36F2BBB97}" destId="{FC3FBEA2-1856-4184-BACB-7441D746091E}" srcOrd="1" destOrd="0" presId="urn:microsoft.com/office/officeart/2005/8/layout/bProcess4"/>
    <dgm:cxn modelId="{6109838F-668C-4E8A-8453-FDB233877512}" type="presParOf" srcId="{BEF9A234-8428-4A2E-BFF7-B723FF61A893}" destId="{BF038536-13EB-4A5F-B873-FFA5DBC4A418}" srcOrd="11" destOrd="0" presId="urn:microsoft.com/office/officeart/2005/8/layout/bProcess4"/>
    <dgm:cxn modelId="{AC5CC9CE-1D0F-426F-AC79-9CAB985F5089}" type="presParOf" srcId="{BEF9A234-8428-4A2E-BFF7-B723FF61A893}" destId="{28E293DF-FBFE-4E69-BF2A-1BC605EAE632}" srcOrd="12" destOrd="0" presId="urn:microsoft.com/office/officeart/2005/8/layout/bProcess4"/>
    <dgm:cxn modelId="{4D2FD144-969D-4D73-AEE2-6C561EF901EE}" type="presParOf" srcId="{28E293DF-FBFE-4E69-BF2A-1BC605EAE632}" destId="{FF438CB3-7C37-45D7-A09D-19DD3BB57570}" srcOrd="0" destOrd="0" presId="urn:microsoft.com/office/officeart/2005/8/layout/bProcess4"/>
    <dgm:cxn modelId="{9E3EE491-6FC8-4AE2-997B-6842D71A1476}" type="presParOf" srcId="{28E293DF-FBFE-4E69-BF2A-1BC605EAE632}" destId="{F1B7ACDB-2BF7-42B4-9F40-EC2B259DC876}"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AD175-3D9D-4900-ACEE-90F28A820401}">
      <dsp:nvSpPr>
        <dsp:cNvPr id="0" name=""/>
        <dsp:cNvSpPr/>
      </dsp:nvSpPr>
      <dsp:spPr>
        <a:xfrm>
          <a:off x="2395" y="4202762"/>
          <a:ext cx="2308222" cy="115411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cDNA synthesis and template switching</a:t>
          </a:r>
        </a:p>
      </dsp:txBody>
      <dsp:txXfrm>
        <a:off x="36198" y="4236565"/>
        <a:ext cx="2240616" cy="1086505"/>
      </dsp:txXfrm>
    </dsp:sp>
    <dsp:sp modelId="{9B512E60-9DF8-45FC-BE5C-B297765BF859}">
      <dsp:nvSpPr>
        <dsp:cNvPr id="0" name=""/>
        <dsp:cNvSpPr/>
      </dsp:nvSpPr>
      <dsp:spPr>
        <a:xfrm>
          <a:off x="2310618" y="4768952"/>
          <a:ext cx="923289" cy="21730"/>
        </a:xfrm>
        <a:custGeom>
          <a:avLst/>
          <a:gdLst/>
          <a:ahLst/>
          <a:cxnLst/>
          <a:rect l="0" t="0" r="0" b="0"/>
          <a:pathLst>
            <a:path>
              <a:moveTo>
                <a:pt x="0" y="10865"/>
              </a:moveTo>
              <a:lnTo>
                <a:pt x="923289" y="108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49180" y="4756735"/>
        <a:ext cx="46164" cy="46164"/>
      </dsp:txXfrm>
    </dsp:sp>
    <dsp:sp modelId="{F046FBDA-3AA7-47A2-884D-A9745482215D}">
      <dsp:nvSpPr>
        <dsp:cNvPr id="0" name=""/>
        <dsp:cNvSpPr/>
      </dsp:nvSpPr>
      <dsp:spPr>
        <a:xfrm>
          <a:off x="3233907" y="4202762"/>
          <a:ext cx="2308222" cy="115411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Denaturization and self hybridization</a:t>
          </a:r>
        </a:p>
      </dsp:txBody>
      <dsp:txXfrm>
        <a:off x="3267710" y="4236565"/>
        <a:ext cx="2240616" cy="1086505"/>
      </dsp:txXfrm>
    </dsp:sp>
    <dsp:sp modelId="{25D94785-BC80-4BEF-AD67-0E092F58C050}">
      <dsp:nvSpPr>
        <dsp:cNvPr id="0" name=""/>
        <dsp:cNvSpPr/>
      </dsp:nvSpPr>
      <dsp:spPr>
        <a:xfrm rot="18289469">
          <a:off x="5195381" y="4105338"/>
          <a:ext cx="1616785" cy="21730"/>
        </a:xfrm>
        <a:custGeom>
          <a:avLst/>
          <a:gdLst/>
          <a:ahLst/>
          <a:cxnLst/>
          <a:rect l="0" t="0" r="0" b="0"/>
          <a:pathLst>
            <a:path>
              <a:moveTo>
                <a:pt x="0" y="10865"/>
              </a:moveTo>
              <a:lnTo>
                <a:pt x="1616785"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63354" y="4075784"/>
        <a:ext cx="80839" cy="80839"/>
      </dsp:txXfrm>
    </dsp:sp>
    <dsp:sp modelId="{24532D00-4A0F-4E89-9275-0B8ECED5EB78}">
      <dsp:nvSpPr>
        <dsp:cNvPr id="0" name=""/>
        <dsp:cNvSpPr/>
      </dsp:nvSpPr>
      <dsp:spPr>
        <a:xfrm>
          <a:off x="6465418" y="2875534"/>
          <a:ext cx="2308222" cy="115411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Denature </a:t>
          </a:r>
          <a:r>
            <a:rPr lang="en-US" sz="2500" kern="1200" dirty="0" err="1"/>
            <a:t>AbSeq</a:t>
          </a:r>
          <a:r>
            <a:rPr lang="en-US" sz="2500" kern="1200" dirty="0"/>
            <a:t>/sample tags</a:t>
          </a:r>
        </a:p>
      </dsp:txBody>
      <dsp:txXfrm>
        <a:off x="6499221" y="2909337"/>
        <a:ext cx="2240616" cy="1086505"/>
      </dsp:txXfrm>
    </dsp:sp>
    <dsp:sp modelId="{798D4138-3D4A-44DB-A343-508B444E099F}">
      <dsp:nvSpPr>
        <dsp:cNvPr id="0" name=""/>
        <dsp:cNvSpPr/>
      </dsp:nvSpPr>
      <dsp:spPr>
        <a:xfrm>
          <a:off x="8773641" y="3441724"/>
          <a:ext cx="923289" cy="21730"/>
        </a:xfrm>
        <a:custGeom>
          <a:avLst/>
          <a:gdLst/>
          <a:ahLst/>
          <a:cxnLst/>
          <a:rect l="0" t="0" r="0" b="0"/>
          <a:pathLst>
            <a:path>
              <a:moveTo>
                <a:pt x="0" y="10865"/>
              </a:moveTo>
              <a:lnTo>
                <a:pt x="923289"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212203" y="3429507"/>
        <a:ext cx="46164" cy="46164"/>
      </dsp:txXfrm>
    </dsp:sp>
    <dsp:sp modelId="{DDB86F05-9CC6-4E8A-A56C-D19F4FE1C52E}">
      <dsp:nvSpPr>
        <dsp:cNvPr id="0" name=""/>
        <dsp:cNvSpPr/>
      </dsp:nvSpPr>
      <dsp:spPr>
        <a:xfrm>
          <a:off x="9696930" y="2875534"/>
          <a:ext cx="2308222" cy="115411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err="1"/>
            <a:t>AbSeq</a:t>
          </a:r>
          <a:r>
            <a:rPr lang="en-US" sz="2500" kern="1200" dirty="0"/>
            <a:t>/sample tag PCR 1 and cleanup</a:t>
          </a:r>
        </a:p>
      </dsp:txBody>
      <dsp:txXfrm>
        <a:off x="9730733" y="2909337"/>
        <a:ext cx="2240616" cy="1086505"/>
      </dsp:txXfrm>
    </dsp:sp>
    <dsp:sp modelId="{CF40530F-938A-4D27-92CC-4B04298A8D64}">
      <dsp:nvSpPr>
        <dsp:cNvPr id="0" name=""/>
        <dsp:cNvSpPr/>
      </dsp:nvSpPr>
      <dsp:spPr>
        <a:xfrm rot="19457599">
          <a:off x="11898280" y="3109917"/>
          <a:ext cx="1137033" cy="21730"/>
        </a:xfrm>
        <a:custGeom>
          <a:avLst/>
          <a:gdLst/>
          <a:ahLst/>
          <a:cxnLst/>
          <a:rect l="0" t="0" r="0" b="0"/>
          <a:pathLst>
            <a:path>
              <a:moveTo>
                <a:pt x="0" y="10865"/>
              </a:moveTo>
              <a:lnTo>
                <a:pt x="1137033"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438372" y="3092357"/>
        <a:ext cx="56851" cy="56851"/>
      </dsp:txXfrm>
    </dsp:sp>
    <dsp:sp modelId="{BEB96D01-4569-4F7D-A76C-7E7C453E888B}">
      <dsp:nvSpPr>
        <dsp:cNvPr id="0" name=""/>
        <dsp:cNvSpPr/>
      </dsp:nvSpPr>
      <dsp:spPr>
        <a:xfrm>
          <a:off x="12928442" y="2211920"/>
          <a:ext cx="2308222" cy="1154111"/>
        </a:xfrm>
        <a:prstGeom prst="roundRect">
          <a:avLst>
            <a:gd name="adj" fmla="val 10000"/>
          </a:avLst>
        </a:prstGeom>
        <a:solidFill>
          <a:schemeClr val="accent5"/>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Sample tag library prep</a:t>
          </a:r>
        </a:p>
      </dsp:txBody>
      <dsp:txXfrm>
        <a:off x="12962245" y="2245723"/>
        <a:ext cx="2240616" cy="1086505"/>
      </dsp:txXfrm>
    </dsp:sp>
    <dsp:sp modelId="{F3C32C31-14DF-44C8-8558-238FEAA93BBF}">
      <dsp:nvSpPr>
        <dsp:cNvPr id="0" name=""/>
        <dsp:cNvSpPr/>
      </dsp:nvSpPr>
      <dsp:spPr>
        <a:xfrm>
          <a:off x="15236665" y="2778110"/>
          <a:ext cx="923289" cy="21730"/>
        </a:xfrm>
        <a:custGeom>
          <a:avLst/>
          <a:gdLst/>
          <a:ahLst/>
          <a:cxnLst/>
          <a:rect l="0" t="0" r="0" b="0"/>
          <a:pathLst>
            <a:path>
              <a:moveTo>
                <a:pt x="0" y="10865"/>
              </a:moveTo>
              <a:lnTo>
                <a:pt x="923289"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75227" y="2765893"/>
        <a:ext cx="46164" cy="46164"/>
      </dsp:txXfrm>
    </dsp:sp>
    <dsp:sp modelId="{A812DB9D-15AD-47F4-B464-89AA57DAF2AD}">
      <dsp:nvSpPr>
        <dsp:cNvPr id="0" name=""/>
        <dsp:cNvSpPr/>
      </dsp:nvSpPr>
      <dsp:spPr>
        <a:xfrm>
          <a:off x="16159954" y="2211920"/>
          <a:ext cx="2308222" cy="1154111"/>
        </a:xfrm>
        <a:prstGeom prst="roundRect">
          <a:avLst>
            <a:gd name="adj" fmla="val 10000"/>
          </a:avLst>
        </a:prstGeom>
        <a:solidFill>
          <a:schemeClr val="accent5"/>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Sequence</a:t>
          </a:r>
        </a:p>
      </dsp:txBody>
      <dsp:txXfrm>
        <a:off x="16193757" y="2245723"/>
        <a:ext cx="2240616" cy="1086505"/>
      </dsp:txXfrm>
    </dsp:sp>
    <dsp:sp modelId="{18533F25-A9AC-4F73-AEE2-F1AE110F7189}">
      <dsp:nvSpPr>
        <dsp:cNvPr id="0" name=""/>
        <dsp:cNvSpPr/>
      </dsp:nvSpPr>
      <dsp:spPr>
        <a:xfrm>
          <a:off x="18468176" y="2778110"/>
          <a:ext cx="923289" cy="21730"/>
        </a:xfrm>
        <a:custGeom>
          <a:avLst/>
          <a:gdLst/>
          <a:ahLst/>
          <a:cxnLst/>
          <a:rect l="0" t="0" r="0" b="0"/>
          <a:pathLst>
            <a:path>
              <a:moveTo>
                <a:pt x="0" y="10865"/>
              </a:moveTo>
              <a:lnTo>
                <a:pt x="923289"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06739" y="2765893"/>
        <a:ext cx="46164" cy="46164"/>
      </dsp:txXfrm>
    </dsp:sp>
    <dsp:sp modelId="{CB2C935E-7DF7-48BF-AC00-0E07FD3A852F}">
      <dsp:nvSpPr>
        <dsp:cNvPr id="0" name=""/>
        <dsp:cNvSpPr/>
      </dsp:nvSpPr>
      <dsp:spPr>
        <a:xfrm>
          <a:off x="19391465" y="2211920"/>
          <a:ext cx="2308222" cy="1154111"/>
        </a:xfrm>
        <a:prstGeom prst="roundRect">
          <a:avLst>
            <a:gd name="adj" fmla="val 10000"/>
          </a:avLst>
        </a:prstGeom>
        <a:solidFill>
          <a:schemeClr val="accent5"/>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Bioinformatics</a:t>
          </a:r>
        </a:p>
      </dsp:txBody>
      <dsp:txXfrm>
        <a:off x="19425268" y="2245723"/>
        <a:ext cx="2240616" cy="1086505"/>
      </dsp:txXfrm>
    </dsp:sp>
    <dsp:sp modelId="{7EB4E683-8E08-4F2A-B8C0-CDD4FDA40E87}">
      <dsp:nvSpPr>
        <dsp:cNvPr id="0" name=""/>
        <dsp:cNvSpPr/>
      </dsp:nvSpPr>
      <dsp:spPr>
        <a:xfrm rot="2142401">
          <a:off x="11898280" y="3773531"/>
          <a:ext cx="1137033" cy="21730"/>
        </a:xfrm>
        <a:custGeom>
          <a:avLst/>
          <a:gdLst/>
          <a:ahLst/>
          <a:cxnLst/>
          <a:rect l="0" t="0" r="0" b="0"/>
          <a:pathLst>
            <a:path>
              <a:moveTo>
                <a:pt x="0" y="10865"/>
              </a:moveTo>
              <a:lnTo>
                <a:pt x="1137033"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438372" y="3755971"/>
        <a:ext cx="56851" cy="56851"/>
      </dsp:txXfrm>
    </dsp:sp>
    <dsp:sp modelId="{68B5FE02-EA06-4D64-8297-DD2D79C856B5}">
      <dsp:nvSpPr>
        <dsp:cNvPr id="0" name=""/>
        <dsp:cNvSpPr/>
      </dsp:nvSpPr>
      <dsp:spPr>
        <a:xfrm>
          <a:off x="12928442" y="3539148"/>
          <a:ext cx="2308222" cy="1154111"/>
        </a:xfrm>
        <a:prstGeom prst="roundRect">
          <a:avLst>
            <a:gd name="adj" fmla="val 10000"/>
          </a:avLst>
        </a:prstGeom>
        <a:solidFill>
          <a:schemeClr val="bg1">
            <a:lumMod val="65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err="1"/>
            <a:t>AbSeq</a:t>
          </a:r>
          <a:r>
            <a:rPr lang="en-US" sz="2500" kern="1200" dirty="0"/>
            <a:t> library prep</a:t>
          </a:r>
        </a:p>
      </dsp:txBody>
      <dsp:txXfrm>
        <a:off x="12962245" y="3572951"/>
        <a:ext cx="2240616" cy="1086505"/>
      </dsp:txXfrm>
    </dsp:sp>
    <dsp:sp modelId="{58F18191-615A-47FA-BF9A-9D16B6917C8E}">
      <dsp:nvSpPr>
        <dsp:cNvPr id="0" name=""/>
        <dsp:cNvSpPr/>
      </dsp:nvSpPr>
      <dsp:spPr>
        <a:xfrm>
          <a:off x="15236665" y="4105338"/>
          <a:ext cx="923289" cy="21730"/>
        </a:xfrm>
        <a:custGeom>
          <a:avLst/>
          <a:gdLst/>
          <a:ahLst/>
          <a:cxnLst/>
          <a:rect l="0" t="0" r="0" b="0"/>
          <a:pathLst>
            <a:path>
              <a:moveTo>
                <a:pt x="0" y="10865"/>
              </a:moveTo>
              <a:lnTo>
                <a:pt x="923289"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75227" y="4093121"/>
        <a:ext cx="46164" cy="46164"/>
      </dsp:txXfrm>
    </dsp:sp>
    <dsp:sp modelId="{DFEFDFA0-D91A-4140-AC85-1C70FA7D08B1}">
      <dsp:nvSpPr>
        <dsp:cNvPr id="0" name=""/>
        <dsp:cNvSpPr/>
      </dsp:nvSpPr>
      <dsp:spPr>
        <a:xfrm>
          <a:off x="16159954" y="3539148"/>
          <a:ext cx="2308222" cy="1154111"/>
        </a:xfrm>
        <a:prstGeom prst="roundRect">
          <a:avLst>
            <a:gd name="adj" fmla="val 10000"/>
          </a:avLst>
        </a:prstGeom>
        <a:solidFill>
          <a:schemeClr val="bg1">
            <a:lumMod val="65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Sequence</a:t>
          </a:r>
        </a:p>
      </dsp:txBody>
      <dsp:txXfrm>
        <a:off x="16193757" y="3572951"/>
        <a:ext cx="2240616" cy="1086505"/>
      </dsp:txXfrm>
    </dsp:sp>
    <dsp:sp modelId="{08101985-67BB-4C0D-9785-6AF334ABA3F6}">
      <dsp:nvSpPr>
        <dsp:cNvPr id="0" name=""/>
        <dsp:cNvSpPr/>
      </dsp:nvSpPr>
      <dsp:spPr>
        <a:xfrm>
          <a:off x="18468176" y="4105338"/>
          <a:ext cx="923289" cy="21730"/>
        </a:xfrm>
        <a:custGeom>
          <a:avLst/>
          <a:gdLst/>
          <a:ahLst/>
          <a:cxnLst/>
          <a:rect l="0" t="0" r="0" b="0"/>
          <a:pathLst>
            <a:path>
              <a:moveTo>
                <a:pt x="0" y="10865"/>
              </a:moveTo>
              <a:lnTo>
                <a:pt x="923289"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06739" y="4093121"/>
        <a:ext cx="46164" cy="46164"/>
      </dsp:txXfrm>
    </dsp:sp>
    <dsp:sp modelId="{F5BD85D8-8090-4732-80B5-5EF4FCB8847D}">
      <dsp:nvSpPr>
        <dsp:cNvPr id="0" name=""/>
        <dsp:cNvSpPr/>
      </dsp:nvSpPr>
      <dsp:spPr>
        <a:xfrm>
          <a:off x="19391465" y="3539148"/>
          <a:ext cx="2308222" cy="1154111"/>
        </a:xfrm>
        <a:prstGeom prst="roundRect">
          <a:avLst>
            <a:gd name="adj" fmla="val 10000"/>
          </a:avLst>
        </a:prstGeom>
        <a:solidFill>
          <a:schemeClr val="bg1">
            <a:lumMod val="65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Bioinformatics</a:t>
          </a:r>
        </a:p>
      </dsp:txBody>
      <dsp:txXfrm>
        <a:off x="19425268" y="3572951"/>
        <a:ext cx="2240616" cy="1086505"/>
      </dsp:txXfrm>
    </dsp:sp>
    <dsp:sp modelId="{1872144A-457E-4B4E-BCE7-50C8803E6F59}">
      <dsp:nvSpPr>
        <dsp:cNvPr id="0" name=""/>
        <dsp:cNvSpPr/>
      </dsp:nvSpPr>
      <dsp:spPr>
        <a:xfrm rot="3310531">
          <a:off x="5195381" y="5432566"/>
          <a:ext cx="1616785" cy="21730"/>
        </a:xfrm>
        <a:custGeom>
          <a:avLst/>
          <a:gdLst/>
          <a:ahLst/>
          <a:cxnLst/>
          <a:rect l="0" t="0" r="0" b="0"/>
          <a:pathLst>
            <a:path>
              <a:moveTo>
                <a:pt x="0" y="10865"/>
              </a:moveTo>
              <a:lnTo>
                <a:pt x="1616785"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63354" y="5403012"/>
        <a:ext cx="80839" cy="80839"/>
      </dsp:txXfrm>
    </dsp:sp>
    <dsp:sp modelId="{BF3FF726-B764-4632-98D8-FB7625A7A0EB}">
      <dsp:nvSpPr>
        <dsp:cNvPr id="0" name=""/>
        <dsp:cNvSpPr/>
      </dsp:nvSpPr>
      <dsp:spPr>
        <a:xfrm>
          <a:off x="6465418" y="5529990"/>
          <a:ext cx="2308222" cy="115411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Extension and exonuclease I treatment</a:t>
          </a:r>
        </a:p>
      </dsp:txBody>
      <dsp:txXfrm>
        <a:off x="6499221" y="5563793"/>
        <a:ext cx="2240616" cy="1086505"/>
      </dsp:txXfrm>
    </dsp:sp>
    <dsp:sp modelId="{CC09824E-8F22-4FEE-B525-5FCE2E34BA9B}">
      <dsp:nvSpPr>
        <dsp:cNvPr id="0" name=""/>
        <dsp:cNvSpPr/>
      </dsp:nvSpPr>
      <dsp:spPr>
        <a:xfrm>
          <a:off x="8773641" y="6096180"/>
          <a:ext cx="923289" cy="21730"/>
        </a:xfrm>
        <a:custGeom>
          <a:avLst/>
          <a:gdLst/>
          <a:ahLst/>
          <a:cxnLst/>
          <a:rect l="0" t="0" r="0" b="0"/>
          <a:pathLst>
            <a:path>
              <a:moveTo>
                <a:pt x="0" y="10865"/>
              </a:moveTo>
              <a:lnTo>
                <a:pt x="923289"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212203" y="6083963"/>
        <a:ext cx="46164" cy="46164"/>
      </dsp:txXfrm>
    </dsp:sp>
    <dsp:sp modelId="{13E563F5-6E72-40FF-9727-CEF2C3F464C9}">
      <dsp:nvSpPr>
        <dsp:cNvPr id="0" name=""/>
        <dsp:cNvSpPr/>
      </dsp:nvSpPr>
      <dsp:spPr>
        <a:xfrm>
          <a:off x="9696930" y="5529990"/>
          <a:ext cx="2308222" cy="115411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TCR/BCR PCR 1 (on bead)</a:t>
          </a:r>
        </a:p>
      </dsp:txBody>
      <dsp:txXfrm>
        <a:off x="9730733" y="5563793"/>
        <a:ext cx="2240616" cy="1086505"/>
      </dsp:txXfrm>
    </dsp:sp>
    <dsp:sp modelId="{8F71E9D3-85A0-446D-89D6-B2BA332F6836}">
      <dsp:nvSpPr>
        <dsp:cNvPr id="0" name=""/>
        <dsp:cNvSpPr/>
      </dsp:nvSpPr>
      <dsp:spPr>
        <a:xfrm rot="19457599">
          <a:off x="11898280" y="5764373"/>
          <a:ext cx="1137033" cy="21730"/>
        </a:xfrm>
        <a:custGeom>
          <a:avLst/>
          <a:gdLst/>
          <a:ahLst/>
          <a:cxnLst/>
          <a:rect l="0" t="0" r="0" b="0"/>
          <a:pathLst>
            <a:path>
              <a:moveTo>
                <a:pt x="0" y="10865"/>
              </a:moveTo>
              <a:lnTo>
                <a:pt x="1137033"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438372" y="5746813"/>
        <a:ext cx="56851" cy="56851"/>
      </dsp:txXfrm>
    </dsp:sp>
    <dsp:sp modelId="{C8E83115-AA8C-4916-8180-B8C7D26CF3ED}">
      <dsp:nvSpPr>
        <dsp:cNvPr id="0" name=""/>
        <dsp:cNvSpPr/>
      </dsp:nvSpPr>
      <dsp:spPr>
        <a:xfrm>
          <a:off x="12928442" y="4866376"/>
          <a:ext cx="2308222" cy="1154111"/>
        </a:xfrm>
        <a:prstGeom prst="roundRect">
          <a:avLst>
            <a:gd name="adj" fmla="val 10000"/>
          </a:avLst>
        </a:prstGeom>
        <a:solidFill>
          <a:srgbClr val="044ED6"/>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TCR/BCR library prep</a:t>
          </a:r>
        </a:p>
      </dsp:txBody>
      <dsp:txXfrm>
        <a:off x="12962245" y="4900179"/>
        <a:ext cx="2240616" cy="1086505"/>
      </dsp:txXfrm>
    </dsp:sp>
    <dsp:sp modelId="{D723C62A-2C28-431F-AC39-11C446896680}">
      <dsp:nvSpPr>
        <dsp:cNvPr id="0" name=""/>
        <dsp:cNvSpPr/>
      </dsp:nvSpPr>
      <dsp:spPr>
        <a:xfrm>
          <a:off x="15236665" y="5432566"/>
          <a:ext cx="923289" cy="21730"/>
        </a:xfrm>
        <a:custGeom>
          <a:avLst/>
          <a:gdLst/>
          <a:ahLst/>
          <a:cxnLst/>
          <a:rect l="0" t="0" r="0" b="0"/>
          <a:pathLst>
            <a:path>
              <a:moveTo>
                <a:pt x="0" y="10865"/>
              </a:moveTo>
              <a:lnTo>
                <a:pt x="923289"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75227" y="5420349"/>
        <a:ext cx="46164" cy="46164"/>
      </dsp:txXfrm>
    </dsp:sp>
    <dsp:sp modelId="{235D5CBA-EB09-4065-82B2-FE364CD9E204}">
      <dsp:nvSpPr>
        <dsp:cNvPr id="0" name=""/>
        <dsp:cNvSpPr/>
      </dsp:nvSpPr>
      <dsp:spPr>
        <a:xfrm>
          <a:off x="16159954" y="4866376"/>
          <a:ext cx="2308222" cy="1154111"/>
        </a:xfrm>
        <a:prstGeom prst="roundRect">
          <a:avLst>
            <a:gd name="adj" fmla="val 10000"/>
          </a:avLst>
        </a:prstGeom>
        <a:solidFill>
          <a:srgbClr val="044ED6"/>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Sequence</a:t>
          </a:r>
        </a:p>
      </dsp:txBody>
      <dsp:txXfrm>
        <a:off x="16193757" y="4900179"/>
        <a:ext cx="2240616" cy="1086505"/>
      </dsp:txXfrm>
    </dsp:sp>
    <dsp:sp modelId="{17AECB70-D0DB-48E5-BDD0-E960AF31A6F3}">
      <dsp:nvSpPr>
        <dsp:cNvPr id="0" name=""/>
        <dsp:cNvSpPr/>
      </dsp:nvSpPr>
      <dsp:spPr>
        <a:xfrm>
          <a:off x="18468176" y="5432566"/>
          <a:ext cx="923289" cy="21730"/>
        </a:xfrm>
        <a:custGeom>
          <a:avLst/>
          <a:gdLst/>
          <a:ahLst/>
          <a:cxnLst/>
          <a:rect l="0" t="0" r="0" b="0"/>
          <a:pathLst>
            <a:path>
              <a:moveTo>
                <a:pt x="0" y="10865"/>
              </a:moveTo>
              <a:lnTo>
                <a:pt x="923289"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06739" y="5420349"/>
        <a:ext cx="46164" cy="46164"/>
      </dsp:txXfrm>
    </dsp:sp>
    <dsp:sp modelId="{88BE3658-E505-4755-9313-D533234465D7}">
      <dsp:nvSpPr>
        <dsp:cNvPr id="0" name=""/>
        <dsp:cNvSpPr/>
      </dsp:nvSpPr>
      <dsp:spPr>
        <a:xfrm>
          <a:off x="19391465" y="4866376"/>
          <a:ext cx="2308222" cy="1154111"/>
        </a:xfrm>
        <a:prstGeom prst="roundRect">
          <a:avLst>
            <a:gd name="adj" fmla="val 10000"/>
          </a:avLst>
        </a:prstGeom>
        <a:solidFill>
          <a:srgbClr val="044ED6"/>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Bioinformatics</a:t>
          </a:r>
        </a:p>
      </dsp:txBody>
      <dsp:txXfrm>
        <a:off x="19425268" y="4900179"/>
        <a:ext cx="2240616" cy="1086505"/>
      </dsp:txXfrm>
    </dsp:sp>
    <dsp:sp modelId="{721454DD-FB8C-4B83-95D2-4ACDCD88D218}">
      <dsp:nvSpPr>
        <dsp:cNvPr id="0" name=""/>
        <dsp:cNvSpPr/>
      </dsp:nvSpPr>
      <dsp:spPr>
        <a:xfrm rot="2142401">
          <a:off x="11898280" y="6427987"/>
          <a:ext cx="1137033" cy="21730"/>
        </a:xfrm>
        <a:custGeom>
          <a:avLst/>
          <a:gdLst/>
          <a:ahLst/>
          <a:cxnLst/>
          <a:rect l="0" t="0" r="0" b="0"/>
          <a:pathLst>
            <a:path>
              <a:moveTo>
                <a:pt x="0" y="10865"/>
              </a:moveTo>
              <a:lnTo>
                <a:pt x="1137033"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438372" y="6410427"/>
        <a:ext cx="56851" cy="56851"/>
      </dsp:txXfrm>
    </dsp:sp>
    <dsp:sp modelId="{25D5701B-01F5-43B6-9C6A-BBA0785C2D98}">
      <dsp:nvSpPr>
        <dsp:cNvPr id="0" name=""/>
        <dsp:cNvSpPr/>
      </dsp:nvSpPr>
      <dsp:spPr>
        <a:xfrm>
          <a:off x="12928442" y="6193604"/>
          <a:ext cx="2308222" cy="1154111"/>
        </a:xfrm>
        <a:prstGeom prst="roundRect">
          <a:avLst>
            <a:gd name="adj" fmla="val 10000"/>
          </a:avLst>
        </a:prstGeom>
        <a:solidFill>
          <a:schemeClr val="tx2">
            <a:lumMod val="25000"/>
            <a:lumOff val="75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Targeted library prep</a:t>
          </a:r>
        </a:p>
      </dsp:txBody>
      <dsp:txXfrm>
        <a:off x="12962245" y="6227407"/>
        <a:ext cx="2240616" cy="1086505"/>
      </dsp:txXfrm>
    </dsp:sp>
    <dsp:sp modelId="{28C905D9-DC1E-49C7-9D61-98B7D94511AC}">
      <dsp:nvSpPr>
        <dsp:cNvPr id="0" name=""/>
        <dsp:cNvSpPr/>
      </dsp:nvSpPr>
      <dsp:spPr>
        <a:xfrm>
          <a:off x="15236665" y="6759794"/>
          <a:ext cx="923289" cy="21730"/>
        </a:xfrm>
        <a:custGeom>
          <a:avLst/>
          <a:gdLst/>
          <a:ahLst/>
          <a:cxnLst/>
          <a:rect l="0" t="0" r="0" b="0"/>
          <a:pathLst>
            <a:path>
              <a:moveTo>
                <a:pt x="0" y="10865"/>
              </a:moveTo>
              <a:lnTo>
                <a:pt x="923289"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75227" y="6747577"/>
        <a:ext cx="46164" cy="46164"/>
      </dsp:txXfrm>
    </dsp:sp>
    <dsp:sp modelId="{B4FF2947-AE15-4D48-8C25-81A6AB86650E}">
      <dsp:nvSpPr>
        <dsp:cNvPr id="0" name=""/>
        <dsp:cNvSpPr/>
      </dsp:nvSpPr>
      <dsp:spPr>
        <a:xfrm>
          <a:off x="16159954" y="6193604"/>
          <a:ext cx="2308222" cy="1154111"/>
        </a:xfrm>
        <a:prstGeom prst="roundRect">
          <a:avLst>
            <a:gd name="adj" fmla="val 10000"/>
          </a:avLst>
        </a:prstGeom>
        <a:solidFill>
          <a:schemeClr val="tx2">
            <a:lumMod val="25000"/>
            <a:lumOff val="75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Sequence</a:t>
          </a:r>
        </a:p>
      </dsp:txBody>
      <dsp:txXfrm>
        <a:off x="16193757" y="6227407"/>
        <a:ext cx="2240616" cy="1086505"/>
      </dsp:txXfrm>
    </dsp:sp>
    <dsp:sp modelId="{253E5D4E-EC1F-4F15-B059-531CC8C9BB2C}">
      <dsp:nvSpPr>
        <dsp:cNvPr id="0" name=""/>
        <dsp:cNvSpPr/>
      </dsp:nvSpPr>
      <dsp:spPr>
        <a:xfrm>
          <a:off x="18468176" y="6759794"/>
          <a:ext cx="923289" cy="21730"/>
        </a:xfrm>
        <a:custGeom>
          <a:avLst/>
          <a:gdLst/>
          <a:ahLst/>
          <a:cxnLst/>
          <a:rect l="0" t="0" r="0" b="0"/>
          <a:pathLst>
            <a:path>
              <a:moveTo>
                <a:pt x="0" y="10865"/>
              </a:moveTo>
              <a:lnTo>
                <a:pt x="923289" y="108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06739" y="6747577"/>
        <a:ext cx="46164" cy="46164"/>
      </dsp:txXfrm>
    </dsp:sp>
    <dsp:sp modelId="{07604901-6441-4E84-B71F-9A5BBA7ABF5B}">
      <dsp:nvSpPr>
        <dsp:cNvPr id="0" name=""/>
        <dsp:cNvSpPr/>
      </dsp:nvSpPr>
      <dsp:spPr>
        <a:xfrm>
          <a:off x="19391465" y="6193604"/>
          <a:ext cx="2308222" cy="1154111"/>
        </a:xfrm>
        <a:prstGeom prst="roundRect">
          <a:avLst>
            <a:gd name="adj" fmla="val 10000"/>
          </a:avLst>
        </a:prstGeom>
        <a:solidFill>
          <a:schemeClr val="tx2">
            <a:lumMod val="25000"/>
            <a:lumOff val="75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Bioinformatics</a:t>
          </a:r>
        </a:p>
      </dsp:txBody>
      <dsp:txXfrm>
        <a:off x="19425268" y="6227407"/>
        <a:ext cx="2240616" cy="1086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AD175-3D9D-4900-ACEE-90F28A820401}">
      <dsp:nvSpPr>
        <dsp:cNvPr id="0" name=""/>
        <dsp:cNvSpPr/>
      </dsp:nvSpPr>
      <dsp:spPr>
        <a:xfrm>
          <a:off x="1625" y="4422661"/>
          <a:ext cx="2298563" cy="11492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cDNA synthesis and template switching</a:t>
          </a:r>
        </a:p>
      </dsp:txBody>
      <dsp:txXfrm>
        <a:off x="35286" y="4456322"/>
        <a:ext cx="2231241" cy="1081959"/>
      </dsp:txXfrm>
    </dsp:sp>
    <dsp:sp modelId="{9B512E60-9DF8-45FC-BE5C-B297765BF859}">
      <dsp:nvSpPr>
        <dsp:cNvPr id="0" name=""/>
        <dsp:cNvSpPr/>
      </dsp:nvSpPr>
      <dsp:spPr>
        <a:xfrm>
          <a:off x="2300188" y="4986952"/>
          <a:ext cx="919425" cy="20698"/>
        </a:xfrm>
        <a:custGeom>
          <a:avLst/>
          <a:gdLst/>
          <a:ahLst/>
          <a:cxnLst/>
          <a:rect l="0" t="0" r="0" b="0"/>
          <a:pathLst>
            <a:path>
              <a:moveTo>
                <a:pt x="0" y="10349"/>
              </a:moveTo>
              <a:lnTo>
                <a:pt x="919425" y="103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6915" y="4974316"/>
        <a:ext cx="45971" cy="45971"/>
      </dsp:txXfrm>
    </dsp:sp>
    <dsp:sp modelId="{F046FBDA-3AA7-47A2-884D-A9745482215D}">
      <dsp:nvSpPr>
        <dsp:cNvPr id="0" name=""/>
        <dsp:cNvSpPr/>
      </dsp:nvSpPr>
      <dsp:spPr>
        <a:xfrm>
          <a:off x="3219614" y="4422661"/>
          <a:ext cx="2298563" cy="11492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Denaturization and self hybridization</a:t>
          </a:r>
        </a:p>
      </dsp:txBody>
      <dsp:txXfrm>
        <a:off x="3253275" y="4456322"/>
        <a:ext cx="2231241" cy="1081959"/>
      </dsp:txXfrm>
    </dsp:sp>
    <dsp:sp modelId="{25D94785-BC80-4BEF-AD67-0E092F58C050}">
      <dsp:nvSpPr>
        <dsp:cNvPr id="0" name=""/>
        <dsp:cNvSpPr/>
      </dsp:nvSpPr>
      <dsp:spPr>
        <a:xfrm rot="18289469">
          <a:off x="5172880" y="4326115"/>
          <a:ext cx="1610020" cy="20698"/>
        </a:xfrm>
        <a:custGeom>
          <a:avLst/>
          <a:gdLst/>
          <a:ahLst/>
          <a:cxnLst/>
          <a:rect l="0" t="0" r="0" b="0"/>
          <a:pathLst>
            <a:path>
              <a:moveTo>
                <a:pt x="0" y="10349"/>
              </a:moveTo>
              <a:lnTo>
                <a:pt x="1610020"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37640" y="4296214"/>
        <a:ext cx="80501" cy="80501"/>
      </dsp:txXfrm>
    </dsp:sp>
    <dsp:sp modelId="{24532D00-4A0F-4E89-9275-0B8ECED5EB78}">
      <dsp:nvSpPr>
        <dsp:cNvPr id="0" name=""/>
        <dsp:cNvSpPr/>
      </dsp:nvSpPr>
      <dsp:spPr>
        <a:xfrm>
          <a:off x="6437603" y="3100986"/>
          <a:ext cx="2298563" cy="11492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Denature </a:t>
          </a:r>
          <a:r>
            <a:rPr lang="en-US" sz="2500" kern="1200" dirty="0" err="1"/>
            <a:t>AbSeq</a:t>
          </a:r>
          <a:r>
            <a:rPr lang="en-US" sz="2500" kern="1200" dirty="0"/>
            <a:t>/sample tags</a:t>
          </a:r>
        </a:p>
      </dsp:txBody>
      <dsp:txXfrm>
        <a:off x="6471264" y="3134647"/>
        <a:ext cx="2231241" cy="1081959"/>
      </dsp:txXfrm>
    </dsp:sp>
    <dsp:sp modelId="{798D4138-3D4A-44DB-A343-508B444E099F}">
      <dsp:nvSpPr>
        <dsp:cNvPr id="0" name=""/>
        <dsp:cNvSpPr/>
      </dsp:nvSpPr>
      <dsp:spPr>
        <a:xfrm>
          <a:off x="8736167" y="3665278"/>
          <a:ext cx="919425" cy="20698"/>
        </a:xfrm>
        <a:custGeom>
          <a:avLst/>
          <a:gdLst/>
          <a:ahLst/>
          <a:cxnLst/>
          <a:rect l="0" t="0" r="0" b="0"/>
          <a:pathLst>
            <a:path>
              <a:moveTo>
                <a:pt x="0" y="10349"/>
              </a:moveTo>
              <a:lnTo>
                <a:pt x="91942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172894" y="3652642"/>
        <a:ext cx="45971" cy="45971"/>
      </dsp:txXfrm>
    </dsp:sp>
    <dsp:sp modelId="{DDB86F05-9CC6-4E8A-A56C-D19F4FE1C52E}">
      <dsp:nvSpPr>
        <dsp:cNvPr id="0" name=""/>
        <dsp:cNvSpPr/>
      </dsp:nvSpPr>
      <dsp:spPr>
        <a:xfrm>
          <a:off x="9655592" y="3100986"/>
          <a:ext cx="2298563" cy="11492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err="1"/>
            <a:t>AbSeq</a:t>
          </a:r>
          <a:r>
            <a:rPr lang="en-US" sz="2500" kern="1200" dirty="0"/>
            <a:t>/sample tag PCR 1 and cleanup</a:t>
          </a:r>
        </a:p>
      </dsp:txBody>
      <dsp:txXfrm>
        <a:off x="9689253" y="3134647"/>
        <a:ext cx="2231241" cy="1081959"/>
      </dsp:txXfrm>
    </dsp:sp>
    <dsp:sp modelId="{CF40530F-938A-4D27-92CC-4B04298A8D64}">
      <dsp:nvSpPr>
        <dsp:cNvPr id="0" name=""/>
        <dsp:cNvSpPr/>
      </dsp:nvSpPr>
      <dsp:spPr>
        <a:xfrm rot="19457599">
          <a:off x="11847731" y="3334860"/>
          <a:ext cx="1132275" cy="20698"/>
        </a:xfrm>
        <a:custGeom>
          <a:avLst/>
          <a:gdLst/>
          <a:ahLst/>
          <a:cxnLst/>
          <a:rect l="0" t="0" r="0" b="0"/>
          <a:pathLst>
            <a:path>
              <a:moveTo>
                <a:pt x="0" y="10349"/>
              </a:moveTo>
              <a:lnTo>
                <a:pt x="113227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385562" y="3316902"/>
        <a:ext cx="56613" cy="56613"/>
      </dsp:txXfrm>
    </dsp:sp>
    <dsp:sp modelId="{BEB96D01-4569-4F7D-A76C-7E7C453E888B}">
      <dsp:nvSpPr>
        <dsp:cNvPr id="0" name=""/>
        <dsp:cNvSpPr/>
      </dsp:nvSpPr>
      <dsp:spPr>
        <a:xfrm>
          <a:off x="12873581" y="2440149"/>
          <a:ext cx="2298563" cy="1149281"/>
        </a:xfrm>
        <a:prstGeom prst="roundRect">
          <a:avLst>
            <a:gd name="adj" fmla="val 10000"/>
          </a:avLst>
        </a:prstGeom>
        <a:solidFill>
          <a:srgbClr val="FF6E00"/>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Sample tag library prep</a:t>
          </a:r>
        </a:p>
      </dsp:txBody>
      <dsp:txXfrm>
        <a:off x="12907242" y="2473810"/>
        <a:ext cx="2231241" cy="1081959"/>
      </dsp:txXfrm>
    </dsp:sp>
    <dsp:sp modelId="{F3C32C31-14DF-44C8-8558-238FEAA93BBF}">
      <dsp:nvSpPr>
        <dsp:cNvPr id="0" name=""/>
        <dsp:cNvSpPr/>
      </dsp:nvSpPr>
      <dsp:spPr>
        <a:xfrm>
          <a:off x="15172145" y="3004441"/>
          <a:ext cx="919425" cy="20698"/>
        </a:xfrm>
        <a:custGeom>
          <a:avLst/>
          <a:gdLst/>
          <a:ahLst/>
          <a:cxnLst/>
          <a:rect l="0" t="0" r="0" b="0"/>
          <a:pathLst>
            <a:path>
              <a:moveTo>
                <a:pt x="0" y="10349"/>
              </a:moveTo>
              <a:lnTo>
                <a:pt x="91942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08872" y="2991805"/>
        <a:ext cx="45971" cy="45971"/>
      </dsp:txXfrm>
    </dsp:sp>
    <dsp:sp modelId="{A812DB9D-15AD-47F4-B464-89AA57DAF2AD}">
      <dsp:nvSpPr>
        <dsp:cNvPr id="0" name=""/>
        <dsp:cNvSpPr/>
      </dsp:nvSpPr>
      <dsp:spPr>
        <a:xfrm>
          <a:off x="16091571" y="2440149"/>
          <a:ext cx="2298563" cy="1149281"/>
        </a:xfrm>
        <a:prstGeom prst="roundRect">
          <a:avLst>
            <a:gd name="adj" fmla="val 10000"/>
          </a:avLst>
        </a:prstGeom>
        <a:solidFill>
          <a:srgbClr val="FF6E00"/>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Sequence</a:t>
          </a:r>
        </a:p>
      </dsp:txBody>
      <dsp:txXfrm>
        <a:off x="16125232" y="2473810"/>
        <a:ext cx="2231241" cy="1081959"/>
      </dsp:txXfrm>
    </dsp:sp>
    <dsp:sp modelId="{33041393-CE4E-4048-8DDF-D23B27DB36BD}">
      <dsp:nvSpPr>
        <dsp:cNvPr id="0" name=""/>
        <dsp:cNvSpPr/>
      </dsp:nvSpPr>
      <dsp:spPr>
        <a:xfrm>
          <a:off x="18390134" y="3004441"/>
          <a:ext cx="919425" cy="20698"/>
        </a:xfrm>
        <a:custGeom>
          <a:avLst/>
          <a:gdLst/>
          <a:ahLst/>
          <a:cxnLst/>
          <a:rect l="0" t="0" r="0" b="0"/>
          <a:pathLst>
            <a:path>
              <a:moveTo>
                <a:pt x="0" y="10349"/>
              </a:moveTo>
              <a:lnTo>
                <a:pt x="91942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826861" y="2991805"/>
        <a:ext cx="45971" cy="45971"/>
      </dsp:txXfrm>
    </dsp:sp>
    <dsp:sp modelId="{684814CD-0FDB-40FE-ADA0-D1C0866F87AE}">
      <dsp:nvSpPr>
        <dsp:cNvPr id="0" name=""/>
        <dsp:cNvSpPr/>
      </dsp:nvSpPr>
      <dsp:spPr>
        <a:xfrm>
          <a:off x="19309560" y="2440149"/>
          <a:ext cx="2298563" cy="1149281"/>
        </a:xfrm>
        <a:prstGeom prst="roundRect">
          <a:avLst>
            <a:gd name="adj" fmla="val 10000"/>
          </a:avLst>
        </a:prstGeom>
        <a:solidFill>
          <a:srgbClr val="FF6E00"/>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Bioinformatics</a:t>
          </a:r>
        </a:p>
      </dsp:txBody>
      <dsp:txXfrm>
        <a:off x="19343221" y="2473810"/>
        <a:ext cx="2231241" cy="1081959"/>
      </dsp:txXfrm>
    </dsp:sp>
    <dsp:sp modelId="{7EB4E683-8E08-4F2A-B8C0-CDD4FDA40E87}">
      <dsp:nvSpPr>
        <dsp:cNvPr id="0" name=""/>
        <dsp:cNvSpPr/>
      </dsp:nvSpPr>
      <dsp:spPr>
        <a:xfrm rot="2142401">
          <a:off x="11847731" y="3995697"/>
          <a:ext cx="1132275" cy="20698"/>
        </a:xfrm>
        <a:custGeom>
          <a:avLst/>
          <a:gdLst/>
          <a:ahLst/>
          <a:cxnLst/>
          <a:rect l="0" t="0" r="0" b="0"/>
          <a:pathLst>
            <a:path>
              <a:moveTo>
                <a:pt x="0" y="10349"/>
              </a:moveTo>
              <a:lnTo>
                <a:pt x="113227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385562" y="3977739"/>
        <a:ext cx="56613" cy="56613"/>
      </dsp:txXfrm>
    </dsp:sp>
    <dsp:sp modelId="{68B5FE02-EA06-4D64-8297-DD2D79C856B5}">
      <dsp:nvSpPr>
        <dsp:cNvPr id="0" name=""/>
        <dsp:cNvSpPr/>
      </dsp:nvSpPr>
      <dsp:spPr>
        <a:xfrm>
          <a:off x="12873581" y="3761824"/>
          <a:ext cx="2298563" cy="1149281"/>
        </a:xfrm>
        <a:prstGeom prst="roundRect">
          <a:avLst>
            <a:gd name="adj" fmla="val 10000"/>
          </a:avLst>
        </a:prstGeom>
        <a:solidFill>
          <a:schemeClr val="tx1">
            <a:lumMod val="40000"/>
            <a:lumOff val="6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err="1"/>
            <a:t>AbSeq</a:t>
          </a:r>
          <a:r>
            <a:rPr lang="en-US" sz="2500" kern="1200" dirty="0"/>
            <a:t> library prep</a:t>
          </a:r>
        </a:p>
      </dsp:txBody>
      <dsp:txXfrm>
        <a:off x="12907242" y="3795485"/>
        <a:ext cx="2231241" cy="1081959"/>
      </dsp:txXfrm>
    </dsp:sp>
    <dsp:sp modelId="{58F18191-615A-47FA-BF9A-9D16B6917C8E}">
      <dsp:nvSpPr>
        <dsp:cNvPr id="0" name=""/>
        <dsp:cNvSpPr/>
      </dsp:nvSpPr>
      <dsp:spPr>
        <a:xfrm>
          <a:off x="15172145" y="4326115"/>
          <a:ext cx="919425" cy="20698"/>
        </a:xfrm>
        <a:custGeom>
          <a:avLst/>
          <a:gdLst/>
          <a:ahLst/>
          <a:cxnLst/>
          <a:rect l="0" t="0" r="0" b="0"/>
          <a:pathLst>
            <a:path>
              <a:moveTo>
                <a:pt x="0" y="10349"/>
              </a:moveTo>
              <a:lnTo>
                <a:pt x="91942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08872" y="4313479"/>
        <a:ext cx="45971" cy="45971"/>
      </dsp:txXfrm>
    </dsp:sp>
    <dsp:sp modelId="{DFEFDFA0-D91A-4140-AC85-1C70FA7D08B1}">
      <dsp:nvSpPr>
        <dsp:cNvPr id="0" name=""/>
        <dsp:cNvSpPr/>
      </dsp:nvSpPr>
      <dsp:spPr>
        <a:xfrm>
          <a:off x="16091571" y="3761824"/>
          <a:ext cx="2298563" cy="1149281"/>
        </a:xfrm>
        <a:prstGeom prst="roundRect">
          <a:avLst>
            <a:gd name="adj" fmla="val 10000"/>
          </a:avLst>
        </a:prstGeom>
        <a:solidFill>
          <a:schemeClr val="tx1">
            <a:lumMod val="40000"/>
            <a:lumOff val="6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Sequence</a:t>
          </a:r>
        </a:p>
      </dsp:txBody>
      <dsp:txXfrm>
        <a:off x="16125232" y="3795485"/>
        <a:ext cx="2231241" cy="1081959"/>
      </dsp:txXfrm>
    </dsp:sp>
    <dsp:sp modelId="{40E55C4E-E80C-44AF-B42F-6CCF76370248}">
      <dsp:nvSpPr>
        <dsp:cNvPr id="0" name=""/>
        <dsp:cNvSpPr/>
      </dsp:nvSpPr>
      <dsp:spPr>
        <a:xfrm>
          <a:off x="18390134" y="4326115"/>
          <a:ext cx="919425" cy="20698"/>
        </a:xfrm>
        <a:custGeom>
          <a:avLst/>
          <a:gdLst/>
          <a:ahLst/>
          <a:cxnLst/>
          <a:rect l="0" t="0" r="0" b="0"/>
          <a:pathLst>
            <a:path>
              <a:moveTo>
                <a:pt x="0" y="10349"/>
              </a:moveTo>
              <a:lnTo>
                <a:pt x="91942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826861" y="4313479"/>
        <a:ext cx="45971" cy="45971"/>
      </dsp:txXfrm>
    </dsp:sp>
    <dsp:sp modelId="{7151AAF2-DBA7-498B-A520-5FCA9E2E7948}">
      <dsp:nvSpPr>
        <dsp:cNvPr id="0" name=""/>
        <dsp:cNvSpPr/>
      </dsp:nvSpPr>
      <dsp:spPr>
        <a:xfrm>
          <a:off x="19309560" y="3761824"/>
          <a:ext cx="2298563" cy="1149281"/>
        </a:xfrm>
        <a:prstGeom prst="roundRect">
          <a:avLst>
            <a:gd name="adj" fmla="val 10000"/>
          </a:avLst>
        </a:prstGeom>
        <a:solidFill>
          <a:schemeClr val="tx1">
            <a:lumMod val="40000"/>
            <a:lumOff val="6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Bioinformatics</a:t>
          </a:r>
        </a:p>
      </dsp:txBody>
      <dsp:txXfrm>
        <a:off x="19343221" y="3795485"/>
        <a:ext cx="2231241" cy="1081959"/>
      </dsp:txXfrm>
    </dsp:sp>
    <dsp:sp modelId="{1872144A-457E-4B4E-BCE7-50C8803E6F59}">
      <dsp:nvSpPr>
        <dsp:cNvPr id="0" name=""/>
        <dsp:cNvSpPr/>
      </dsp:nvSpPr>
      <dsp:spPr>
        <a:xfrm rot="3310531">
          <a:off x="5172880" y="5647789"/>
          <a:ext cx="1610020" cy="20698"/>
        </a:xfrm>
        <a:custGeom>
          <a:avLst/>
          <a:gdLst/>
          <a:ahLst/>
          <a:cxnLst/>
          <a:rect l="0" t="0" r="0" b="0"/>
          <a:pathLst>
            <a:path>
              <a:moveTo>
                <a:pt x="0" y="10349"/>
              </a:moveTo>
              <a:lnTo>
                <a:pt x="1610020"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37640" y="5617888"/>
        <a:ext cx="80501" cy="80501"/>
      </dsp:txXfrm>
    </dsp:sp>
    <dsp:sp modelId="{BF3FF726-B764-4632-98D8-FB7625A7A0EB}">
      <dsp:nvSpPr>
        <dsp:cNvPr id="0" name=""/>
        <dsp:cNvSpPr/>
      </dsp:nvSpPr>
      <dsp:spPr>
        <a:xfrm>
          <a:off x="6437603" y="5744335"/>
          <a:ext cx="2298563" cy="11492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Extension and exonuclease I treatment</a:t>
          </a:r>
        </a:p>
      </dsp:txBody>
      <dsp:txXfrm>
        <a:off x="6471264" y="5777996"/>
        <a:ext cx="2231241" cy="1081959"/>
      </dsp:txXfrm>
    </dsp:sp>
    <dsp:sp modelId="{CC09824E-8F22-4FEE-B525-5FCE2E34BA9B}">
      <dsp:nvSpPr>
        <dsp:cNvPr id="0" name=""/>
        <dsp:cNvSpPr/>
      </dsp:nvSpPr>
      <dsp:spPr>
        <a:xfrm>
          <a:off x="8736167" y="6308627"/>
          <a:ext cx="919425" cy="20698"/>
        </a:xfrm>
        <a:custGeom>
          <a:avLst/>
          <a:gdLst/>
          <a:ahLst/>
          <a:cxnLst/>
          <a:rect l="0" t="0" r="0" b="0"/>
          <a:pathLst>
            <a:path>
              <a:moveTo>
                <a:pt x="0" y="10349"/>
              </a:moveTo>
              <a:lnTo>
                <a:pt x="91942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172894" y="6295990"/>
        <a:ext cx="45971" cy="45971"/>
      </dsp:txXfrm>
    </dsp:sp>
    <dsp:sp modelId="{13E563F5-6E72-40FF-9727-CEF2C3F464C9}">
      <dsp:nvSpPr>
        <dsp:cNvPr id="0" name=""/>
        <dsp:cNvSpPr/>
      </dsp:nvSpPr>
      <dsp:spPr>
        <a:xfrm>
          <a:off x="9655592" y="5744335"/>
          <a:ext cx="2298563" cy="11492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WTA random priming and extension (on bead)</a:t>
          </a:r>
        </a:p>
      </dsp:txBody>
      <dsp:txXfrm>
        <a:off x="9689253" y="5777996"/>
        <a:ext cx="2231241" cy="1081959"/>
      </dsp:txXfrm>
    </dsp:sp>
    <dsp:sp modelId="{8F71E9D3-85A0-446D-89D6-B2BA332F6836}">
      <dsp:nvSpPr>
        <dsp:cNvPr id="0" name=""/>
        <dsp:cNvSpPr/>
      </dsp:nvSpPr>
      <dsp:spPr>
        <a:xfrm rot="19457599">
          <a:off x="11847731" y="5978208"/>
          <a:ext cx="1132275" cy="20698"/>
        </a:xfrm>
        <a:custGeom>
          <a:avLst/>
          <a:gdLst/>
          <a:ahLst/>
          <a:cxnLst/>
          <a:rect l="0" t="0" r="0" b="0"/>
          <a:pathLst>
            <a:path>
              <a:moveTo>
                <a:pt x="0" y="10349"/>
              </a:moveTo>
              <a:lnTo>
                <a:pt x="113227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385562" y="5960250"/>
        <a:ext cx="56613" cy="56613"/>
      </dsp:txXfrm>
    </dsp:sp>
    <dsp:sp modelId="{C8E83115-AA8C-4916-8180-B8C7D26CF3ED}">
      <dsp:nvSpPr>
        <dsp:cNvPr id="0" name=""/>
        <dsp:cNvSpPr/>
      </dsp:nvSpPr>
      <dsp:spPr>
        <a:xfrm>
          <a:off x="12873581" y="5083498"/>
          <a:ext cx="2298563" cy="1149281"/>
        </a:xfrm>
        <a:prstGeom prst="roundRect">
          <a:avLst>
            <a:gd name="adj" fmla="val 10000"/>
          </a:avLst>
        </a:prstGeom>
        <a:solidFill>
          <a:srgbClr val="044ED6"/>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TCR/BCR library prep</a:t>
          </a:r>
        </a:p>
      </dsp:txBody>
      <dsp:txXfrm>
        <a:off x="12907242" y="5117159"/>
        <a:ext cx="2231241" cy="1081959"/>
      </dsp:txXfrm>
    </dsp:sp>
    <dsp:sp modelId="{D723C62A-2C28-431F-AC39-11C446896680}">
      <dsp:nvSpPr>
        <dsp:cNvPr id="0" name=""/>
        <dsp:cNvSpPr/>
      </dsp:nvSpPr>
      <dsp:spPr>
        <a:xfrm>
          <a:off x="15172145" y="5647789"/>
          <a:ext cx="919425" cy="20698"/>
        </a:xfrm>
        <a:custGeom>
          <a:avLst/>
          <a:gdLst/>
          <a:ahLst/>
          <a:cxnLst/>
          <a:rect l="0" t="0" r="0" b="0"/>
          <a:pathLst>
            <a:path>
              <a:moveTo>
                <a:pt x="0" y="10349"/>
              </a:moveTo>
              <a:lnTo>
                <a:pt x="91942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08872" y="5635153"/>
        <a:ext cx="45971" cy="45971"/>
      </dsp:txXfrm>
    </dsp:sp>
    <dsp:sp modelId="{235D5CBA-EB09-4065-82B2-FE364CD9E204}">
      <dsp:nvSpPr>
        <dsp:cNvPr id="0" name=""/>
        <dsp:cNvSpPr/>
      </dsp:nvSpPr>
      <dsp:spPr>
        <a:xfrm>
          <a:off x="16091571" y="5083498"/>
          <a:ext cx="2298563" cy="1149281"/>
        </a:xfrm>
        <a:prstGeom prst="roundRect">
          <a:avLst>
            <a:gd name="adj" fmla="val 10000"/>
          </a:avLst>
        </a:prstGeom>
        <a:solidFill>
          <a:srgbClr val="044ED6"/>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Sequence</a:t>
          </a:r>
        </a:p>
      </dsp:txBody>
      <dsp:txXfrm>
        <a:off x="16125232" y="5117159"/>
        <a:ext cx="2231241" cy="1081959"/>
      </dsp:txXfrm>
    </dsp:sp>
    <dsp:sp modelId="{17AECB70-D0DB-48E5-BDD0-E960AF31A6F3}">
      <dsp:nvSpPr>
        <dsp:cNvPr id="0" name=""/>
        <dsp:cNvSpPr/>
      </dsp:nvSpPr>
      <dsp:spPr>
        <a:xfrm>
          <a:off x="18390134" y="5647789"/>
          <a:ext cx="919425" cy="20698"/>
        </a:xfrm>
        <a:custGeom>
          <a:avLst/>
          <a:gdLst/>
          <a:ahLst/>
          <a:cxnLst/>
          <a:rect l="0" t="0" r="0" b="0"/>
          <a:pathLst>
            <a:path>
              <a:moveTo>
                <a:pt x="0" y="10349"/>
              </a:moveTo>
              <a:lnTo>
                <a:pt x="91942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826861" y="5635153"/>
        <a:ext cx="45971" cy="45971"/>
      </dsp:txXfrm>
    </dsp:sp>
    <dsp:sp modelId="{88BE3658-E505-4755-9313-D533234465D7}">
      <dsp:nvSpPr>
        <dsp:cNvPr id="0" name=""/>
        <dsp:cNvSpPr/>
      </dsp:nvSpPr>
      <dsp:spPr>
        <a:xfrm>
          <a:off x="19309560" y="5083498"/>
          <a:ext cx="2298563" cy="1149281"/>
        </a:xfrm>
        <a:prstGeom prst="roundRect">
          <a:avLst>
            <a:gd name="adj" fmla="val 10000"/>
          </a:avLst>
        </a:prstGeom>
        <a:solidFill>
          <a:srgbClr val="044ED6"/>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Bioinformatics</a:t>
          </a:r>
        </a:p>
      </dsp:txBody>
      <dsp:txXfrm>
        <a:off x="19343221" y="5117159"/>
        <a:ext cx="2231241" cy="1081959"/>
      </dsp:txXfrm>
    </dsp:sp>
    <dsp:sp modelId="{721454DD-FB8C-4B83-95D2-4ACDCD88D218}">
      <dsp:nvSpPr>
        <dsp:cNvPr id="0" name=""/>
        <dsp:cNvSpPr/>
      </dsp:nvSpPr>
      <dsp:spPr>
        <a:xfrm rot="2142401">
          <a:off x="11847731" y="6639045"/>
          <a:ext cx="1132275" cy="20698"/>
        </a:xfrm>
        <a:custGeom>
          <a:avLst/>
          <a:gdLst/>
          <a:ahLst/>
          <a:cxnLst/>
          <a:rect l="0" t="0" r="0" b="0"/>
          <a:pathLst>
            <a:path>
              <a:moveTo>
                <a:pt x="0" y="10349"/>
              </a:moveTo>
              <a:lnTo>
                <a:pt x="113227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385562" y="6621087"/>
        <a:ext cx="56613" cy="56613"/>
      </dsp:txXfrm>
    </dsp:sp>
    <dsp:sp modelId="{25D5701B-01F5-43B6-9C6A-BBA0785C2D98}">
      <dsp:nvSpPr>
        <dsp:cNvPr id="0" name=""/>
        <dsp:cNvSpPr/>
      </dsp:nvSpPr>
      <dsp:spPr>
        <a:xfrm>
          <a:off x="12873581" y="6405172"/>
          <a:ext cx="2298563" cy="1149281"/>
        </a:xfrm>
        <a:prstGeom prst="roundRect">
          <a:avLst>
            <a:gd name="adj" fmla="val 10000"/>
          </a:avLst>
        </a:prstGeom>
        <a:solidFill>
          <a:schemeClr val="accent4"/>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WTA library</a:t>
          </a:r>
          <a:br>
            <a:rPr lang="en-US" sz="2500" kern="1200" dirty="0"/>
          </a:br>
          <a:r>
            <a:rPr lang="en-US" sz="2500" kern="1200" dirty="0"/>
            <a:t>prep</a:t>
          </a:r>
        </a:p>
      </dsp:txBody>
      <dsp:txXfrm>
        <a:off x="12907242" y="6438833"/>
        <a:ext cx="2231241" cy="1081959"/>
      </dsp:txXfrm>
    </dsp:sp>
    <dsp:sp modelId="{28C905D9-DC1E-49C7-9D61-98B7D94511AC}">
      <dsp:nvSpPr>
        <dsp:cNvPr id="0" name=""/>
        <dsp:cNvSpPr/>
      </dsp:nvSpPr>
      <dsp:spPr>
        <a:xfrm>
          <a:off x="15172145" y="6969464"/>
          <a:ext cx="919425" cy="20698"/>
        </a:xfrm>
        <a:custGeom>
          <a:avLst/>
          <a:gdLst/>
          <a:ahLst/>
          <a:cxnLst/>
          <a:rect l="0" t="0" r="0" b="0"/>
          <a:pathLst>
            <a:path>
              <a:moveTo>
                <a:pt x="0" y="10349"/>
              </a:moveTo>
              <a:lnTo>
                <a:pt x="91942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08872" y="6956827"/>
        <a:ext cx="45971" cy="45971"/>
      </dsp:txXfrm>
    </dsp:sp>
    <dsp:sp modelId="{B4FF2947-AE15-4D48-8C25-81A6AB86650E}">
      <dsp:nvSpPr>
        <dsp:cNvPr id="0" name=""/>
        <dsp:cNvSpPr/>
      </dsp:nvSpPr>
      <dsp:spPr>
        <a:xfrm>
          <a:off x="16091571" y="6405172"/>
          <a:ext cx="2298563" cy="1149281"/>
        </a:xfrm>
        <a:prstGeom prst="roundRect">
          <a:avLst>
            <a:gd name="adj" fmla="val 10000"/>
          </a:avLst>
        </a:prstGeom>
        <a:solidFill>
          <a:schemeClr val="accent4"/>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Sequence</a:t>
          </a:r>
        </a:p>
      </dsp:txBody>
      <dsp:txXfrm>
        <a:off x="16125232" y="6438833"/>
        <a:ext cx="2231241" cy="1081959"/>
      </dsp:txXfrm>
    </dsp:sp>
    <dsp:sp modelId="{C90B5F20-071C-4A86-B64D-4DE872AD43EC}">
      <dsp:nvSpPr>
        <dsp:cNvPr id="0" name=""/>
        <dsp:cNvSpPr/>
      </dsp:nvSpPr>
      <dsp:spPr>
        <a:xfrm>
          <a:off x="18390134" y="6969464"/>
          <a:ext cx="919425" cy="20698"/>
        </a:xfrm>
        <a:custGeom>
          <a:avLst/>
          <a:gdLst/>
          <a:ahLst/>
          <a:cxnLst/>
          <a:rect l="0" t="0" r="0" b="0"/>
          <a:pathLst>
            <a:path>
              <a:moveTo>
                <a:pt x="0" y="10349"/>
              </a:moveTo>
              <a:lnTo>
                <a:pt x="919425" y="103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826861" y="6956827"/>
        <a:ext cx="45971" cy="45971"/>
      </dsp:txXfrm>
    </dsp:sp>
    <dsp:sp modelId="{8D861623-F8AB-4DD4-92E3-FBD5A6BC613A}">
      <dsp:nvSpPr>
        <dsp:cNvPr id="0" name=""/>
        <dsp:cNvSpPr/>
      </dsp:nvSpPr>
      <dsp:spPr>
        <a:xfrm>
          <a:off x="19309560" y="6405172"/>
          <a:ext cx="2298563" cy="1149281"/>
        </a:xfrm>
        <a:prstGeom prst="roundRect">
          <a:avLst>
            <a:gd name="adj" fmla="val 10000"/>
          </a:avLst>
        </a:prstGeom>
        <a:solidFill>
          <a:schemeClr val="accent4"/>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Bioinformatics</a:t>
          </a:r>
        </a:p>
      </dsp:txBody>
      <dsp:txXfrm>
        <a:off x="19343221" y="6438833"/>
        <a:ext cx="2231241" cy="1081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B3852-65C6-4B08-AF4A-420C2F27DA30}">
      <dsp:nvSpPr>
        <dsp:cNvPr id="0" name=""/>
        <dsp:cNvSpPr/>
      </dsp:nvSpPr>
      <dsp:spPr>
        <a:xfrm rot="5400000">
          <a:off x="-696659" y="2040402"/>
          <a:ext cx="3050187" cy="36720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226251-B726-4457-AFAE-A673C4D5E1CB}">
      <dsp:nvSpPr>
        <dsp:cNvPr id="0" name=""/>
        <dsp:cNvSpPr/>
      </dsp:nvSpPr>
      <dsp:spPr>
        <a:xfrm>
          <a:off x="7517" y="97481"/>
          <a:ext cx="4080017" cy="24480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Alignment of TCR and/or BCR reads (to known VDJ gene segments)</a:t>
          </a:r>
        </a:p>
      </dsp:txBody>
      <dsp:txXfrm>
        <a:off x="79217" y="169181"/>
        <a:ext cx="3936617" cy="2304610"/>
      </dsp:txXfrm>
    </dsp:sp>
    <dsp:sp modelId="{8738A707-CCCD-4056-B7D9-7A41FD39C51C}">
      <dsp:nvSpPr>
        <dsp:cNvPr id="0" name=""/>
        <dsp:cNvSpPr/>
      </dsp:nvSpPr>
      <dsp:spPr>
        <a:xfrm rot="5400000">
          <a:off x="-696659" y="5100416"/>
          <a:ext cx="3050187" cy="36720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16D20-5A5F-4B6A-89B4-E3C55E40849C}">
      <dsp:nvSpPr>
        <dsp:cNvPr id="0" name=""/>
        <dsp:cNvSpPr/>
      </dsp:nvSpPr>
      <dsp:spPr>
        <a:xfrm>
          <a:off x="7517" y="3157494"/>
          <a:ext cx="4080017" cy="24480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Sequestration of reads for specific VDJ processing </a:t>
          </a:r>
        </a:p>
      </dsp:txBody>
      <dsp:txXfrm>
        <a:off x="79217" y="3229194"/>
        <a:ext cx="3936617" cy="2304610"/>
      </dsp:txXfrm>
    </dsp:sp>
    <dsp:sp modelId="{8D2CF052-6CD0-4408-A03A-F2B9384D49CE}">
      <dsp:nvSpPr>
        <dsp:cNvPr id="0" name=""/>
        <dsp:cNvSpPr/>
      </dsp:nvSpPr>
      <dsp:spPr>
        <a:xfrm>
          <a:off x="833347" y="6630422"/>
          <a:ext cx="5416597" cy="36720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0AF150-188A-4264-BAEC-CA5778C495EF}">
      <dsp:nvSpPr>
        <dsp:cNvPr id="0" name=""/>
        <dsp:cNvSpPr/>
      </dsp:nvSpPr>
      <dsp:spPr>
        <a:xfrm>
          <a:off x="7517" y="6217507"/>
          <a:ext cx="4080017" cy="24480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Assembly of short reads into longer contigs </a:t>
          </a:r>
        </a:p>
      </dsp:txBody>
      <dsp:txXfrm>
        <a:off x="79217" y="6289207"/>
        <a:ext cx="3936617" cy="2304610"/>
      </dsp:txXfrm>
    </dsp:sp>
    <dsp:sp modelId="{498F3B6F-AE38-4FA6-82B8-C8AF9F461287}">
      <dsp:nvSpPr>
        <dsp:cNvPr id="0" name=""/>
        <dsp:cNvSpPr/>
      </dsp:nvSpPr>
      <dsp:spPr>
        <a:xfrm rot="16200000">
          <a:off x="4729764" y="5100416"/>
          <a:ext cx="3050187" cy="36720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785940-CBC4-4565-950F-2F9108B44894}">
      <dsp:nvSpPr>
        <dsp:cNvPr id="0" name=""/>
        <dsp:cNvSpPr/>
      </dsp:nvSpPr>
      <dsp:spPr>
        <a:xfrm>
          <a:off x="5433941" y="6217507"/>
          <a:ext cx="4080017" cy="24480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QC and error correction </a:t>
          </a:r>
        </a:p>
      </dsp:txBody>
      <dsp:txXfrm>
        <a:off x="5505641" y="6289207"/>
        <a:ext cx="3936617" cy="2304610"/>
      </dsp:txXfrm>
    </dsp:sp>
    <dsp:sp modelId="{9DE8E629-F781-4F4E-A265-A9070FFE76FE}">
      <dsp:nvSpPr>
        <dsp:cNvPr id="0" name=""/>
        <dsp:cNvSpPr/>
      </dsp:nvSpPr>
      <dsp:spPr>
        <a:xfrm rot="16200000">
          <a:off x="4729764" y="2040402"/>
          <a:ext cx="3050187" cy="36720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C37237-9870-453A-BCDC-9F8A20A2204E}">
      <dsp:nvSpPr>
        <dsp:cNvPr id="0" name=""/>
        <dsp:cNvSpPr/>
      </dsp:nvSpPr>
      <dsp:spPr>
        <a:xfrm>
          <a:off x="5433941" y="3157494"/>
          <a:ext cx="4080017" cy="24480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Assessment of contig</a:t>
          </a:r>
        </a:p>
      </dsp:txBody>
      <dsp:txXfrm>
        <a:off x="5505641" y="3229194"/>
        <a:ext cx="3936617" cy="2304610"/>
      </dsp:txXfrm>
    </dsp:sp>
    <dsp:sp modelId="{BF038536-13EB-4A5F-B873-FFA5DBC4A418}">
      <dsp:nvSpPr>
        <dsp:cNvPr id="0" name=""/>
        <dsp:cNvSpPr/>
      </dsp:nvSpPr>
      <dsp:spPr>
        <a:xfrm>
          <a:off x="6259770" y="510396"/>
          <a:ext cx="5416597" cy="36720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3FBEA2-1856-4184-BACB-7441D746091E}">
      <dsp:nvSpPr>
        <dsp:cNvPr id="0" name=""/>
        <dsp:cNvSpPr/>
      </dsp:nvSpPr>
      <dsp:spPr>
        <a:xfrm>
          <a:off x="5433941" y="97481"/>
          <a:ext cx="4080017" cy="24480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Dominant contig is identified for each cell and chain type (e.g., alpha, beta, etc.)</a:t>
          </a:r>
        </a:p>
      </dsp:txBody>
      <dsp:txXfrm>
        <a:off x="5505641" y="169181"/>
        <a:ext cx="3936617" cy="2304610"/>
      </dsp:txXfrm>
    </dsp:sp>
    <dsp:sp modelId="{F1B7ACDB-2BF7-42B4-9F40-EC2B259DC876}">
      <dsp:nvSpPr>
        <dsp:cNvPr id="0" name=""/>
        <dsp:cNvSpPr/>
      </dsp:nvSpPr>
      <dsp:spPr>
        <a:xfrm>
          <a:off x="10860364" y="97481"/>
          <a:ext cx="4080017" cy="24480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Final error correction</a:t>
          </a:r>
        </a:p>
      </dsp:txBody>
      <dsp:txXfrm>
        <a:off x="10932064" y="169181"/>
        <a:ext cx="3936617" cy="23046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B24401-718E-5648-8C42-AB9F00FDE5AC}"/>
              </a:ext>
            </a:extLst>
          </p:cNvPr>
          <p:cNvSpPr>
            <a:spLocks noGrp="1"/>
          </p:cNvSpPr>
          <p:nvPr>
            <p:ph type="hdr" sz="quarter"/>
          </p:nvPr>
        </p:nvSpPr>
        <p:spPr>
          <a:xfrm>
            <a:off x="457200" y="0"/>
            <a:ext cx="2971800" cy="458788"/>
          </a:xfrm>
          <a:prstGeom prst="rect">
            <a:avLst/>
          </a:prstGeom>
        </p:spPr>
        <p:txBody>
          <a:bodyPr vert="horz" lIns="0" tIns="45720" rIns="0" bIns="45720" rtlCol="0"/>
          <a:lstStyle>
            <a:lvl1pPr algn="l">
              <a:defRPr sz="1200"/>
            </a:lvl1pPr>
          </a:lstStyle>
          <a:p>
            <a:endParaRPr lang="en-US" sz="1100">
              <a:solidFill>
                <a:schemeClr val="tx1"/>
              </a:solidFill>
              <a:latin typeface="FS Albert Pro" panose="02000503040000020004" pitchFamily="2" charset="0"/>
            </a:endParaRPr>
          </a:p>
        </p:txBody>
      </p:sp>
      <p:sp>
        <p:nvSpPr>
          <p:cNvPr id="3" name="Date Placeholder 2">
            <a:extLst>
              <a:ext uri="{FF2B5EF4-FFF2-40B4-BE49-F238E27FC236}">
                <a16:creationId xmlns:a16="http://schemas.microsoft.com/office/drawing/2014/main" id="{1C9A89C1-686E-3446-A1D0-90C621D1E1FF}"/>
              </a:ext>
            </a:extLst>
          </p:cNvPr>
          <p:cNvSpPr>
            <a:spLocks noGrp="1"/>
          </p:cNvSpPr>
          <p:nvPr>
            <p:ph type="dt" sz="quarter" idx="1"/>
          </p:nvPr>
        </p:nvSpPr>
        <p:spPr>
          <a:xfrm>
            <a:off x="3429000" y="0"/>
            <a:ext cx="2971800" cy="458788"/>
          </a:xfrm>
          <a:prstGeom prst="rect">
            <a:avLst/>
          </a:prstGeom>
        </p:spPr>
        <p:txBody>
          <a:bodyPr vert="horz" lIns="0" tIns="45720" rIns="0" bIns="45720" rtlCol="0"/>
          <a:lstStyle>
            <a:lvl1pPr algn="r">
              <a:defRPr sz="1200"/>
            </a:lvl1pPr>
          </a:lstStyle>
          <a:p>
            <a:fld id="{E9737AD0-EC41-AB4B-8397-310A6B0B70B4}" type="datetimeFigureOut">
              <a:rPr lang="en-US" sz="1100" smtClean="0">
                <a:solidFill>
                  <a:schemeClr val="tx1"/>
                </a:solidFill>
                <a:latin typeface="FS Albert Pro" panose="02000503040000020004" pitchFamily="2" charset="0"/>
              </a:rPr>
              <a:t>3/22/2022</a:t>
            </a:fld>
            <a:endParaRPr lang="en-US" sz="1100">
              <a:solidFill>
                <a:schemeClr val="tx1"/>
              </a:solidFill>
              <a:latin typeface="FS Albert Pro" panose="02000503040000020004" pitchFamily="2" charset="0"/>
            </a:endParaRPr>
          </a:p>
        </p:txBody>
      </p:sp>
      <p:sp>
        <p:nvSpPr>
          <p:cNvPr id="4" name="Footer Placeholder 3">
            <a:extLst>
              <a:ext uri="{FF2B5EF4-FFF2-40B4-BE49-F238E27FC236}">
                <a16:creationId xmlns:a16="http://schemas.microsoft.com/office/drawing/2014/main" id="{94EDF8EF-5CEF-FC48-B423-384BB3BED3E2}"/>
              </a:ext>
            </a:extLst>
          </p:cNvPr>
          <p:cNvSpPr>
            <a:spLocks noGrp="1"/>
          </p:cNvSpPr>
          <p:nvPr>
            <p:ph type="ftr" sz="quarter" idx="2"/>
          </p:nvPr>
        </p:nvSpPr>
        <p:spPr>
          <a:xfrm>
            <a:off x="457200" y="8685213"/>
            <a:ext cx="2971800" cy="458787"/>
          </a:xfrm>
          <a:prstGeom prst="rect">
            <a:avLst/>
          </a:prstGeom>
        </p:spPr>
        <p:txBody>
          <a:bodyPr vert="horz" lIns="0" tIns="45720" rIns="0" bIns="45720" rtlCol="0" anchor="b"/>
          <a:lstStyle>
            <a:lvl1pPr algn="l">
              <a:defRPr sz="1200"/>
            </a:lvl1pPr>
          </a:lstStyle>
          <a:p>
            <a:endParaRPr lang="en-US" sz="1100">
              <a:solidFill>
                <a:schemeClr val="tx1"/>
              </a:solidFill>
              <a:latin typeface="FS Albert Pro" panose="02000503040000020004" pitchFamily="2" charset="0"/>
            </a:endParaRPr>
          </a:p>
        </p:txBody>
      </p:sp>
      <p:sp>
        <p:nvSpPr>
          <p:cNvPr id="5" name="Slide Number Placeholder 4">
            <a:extLst>
              <a:ext uri="{FF2B5EF4-FFF2-40B4-BE49-F238E27FC236}">
                <a16:creationId xmlns:a16="http://schemas.microsoft.com/office/drawing/2014/main" id="{A9BDDBBA-6395-3546-9C7C-01F1C50305C7}"/>
              </a:ext>
            </a:extLst>
          </p:cNvPr>
          <p:cNvSpPr>
            <a:spLocks noGrp="1"/>
          </p:cNvSpPr>
          <p:nvPr>
            <p:ph type="sldNum" sz="quarter" idx="3"/>
          </p:nvPr>
        </p:nvSpPr>
        <p:spPr>
          <a:xfrm>
            <a:off x="3429000" y="8685213"/>
            <a:ext cx="2971800" cy="458787"/>
          </a:xfrm>
          <a:prstGeom prst="rect">
            <a:avLst/>
          </a:prstGeom>
        </p:spPr>
        <p:txBody>
          <a:bodyPr vert="horz" lIns="0" tIns="45720" rIns="0" bIns="45720" rtlCol="0" anchor="b"/>
          <a:lstStyle>
            <a:lvl1pPr algn="r">
              <a:defRPr sz="1200"/>
            </a:lvl1pPr>
          </a:lstStyle>
          <a:p>
            <a:fld id="{F9A10ABF-656A-7841-AC48-7615A1430025}" type="slidenum">
              <a:rPr lang="en-US" sz="1100" smtClean="0">
                <a:solidFill>
                  <a:schemeClr val="tx1"/>
                </a:solidFill>
                <a:latin typeface="FS Albert Pro" panose="02000503040000020004" pitchFamily="2" charset="0"/>
              </a:rPr>
              <a:t>‹#›</a:t>
            </a:fld>
            <a:endParaRPr lang="en-US" sz="1100">
              <a:solidFill>
                <a:schemeClr val="tx1"/>
              </a:solidFill>
              <a:latin typeface="FS Albert Pro" panose="02000503040000020004" pitchFamily="2" charset="0"/>
            </a:endParaRPr>
          </a:p>
        </p:txBody>
      </p:sp>
    </p:spTree>
    <p:extLst>
      <p:ext uri="{BB962C8B-B14F-4D97-AF65-F5344CB8AC3E}">
        <p14:creationId xmlns:p14="http://schemas.microsoft.com/office/powerpoint/2010/main" val="2137346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 name="Shape 186"/>
          <p:cNvSpPr>
            <a:spLocks noGrp="1"/>
          </p:cNvSpPr>
          <p:nvPr>
            <p:ph type="body" sz="quarter" idx="1"/>
          </p:nvPr>
        </p:nvSpPr>
        <p:spPr>
          <a:xfrm>
            <a:off x="452120" y="4338320"/>
            <a:ext cx="5953760" cy="4119880"/>
          </a:xfrm>
          <a:prstGeom prst="rect">
            <a:avLst/>
          </a:prstGeom>
        </p:spPr>
        <p:txBody>
          <a:bodyPr lIns="0" rIns="0"/>
          <a:lstStyle/>
          <a:p>
            <a:endParaRPr/>
          </a:p>
        </p:txBody>
      </p:sp>
      <p:sp>
        <p:nvSpPr>
          <p:cNvPr id="2" name="Slide Image Placeholder 1">
            <a:extLst>
              <a:ext uri="{FF2B5EF4-FFF2-40B4-BE49-F238E27FC236}">
                <a16:creationId xmlns:a16="http://schemas.microsoft.com/office/drawing/2014/main" id="{F5B5BD1F-38DF-4C48-8499-C03F905662EF}"/>
              </a:ext>
            </a:extLst>
          </p:cNvPr>
          <p:cNvSpPr>
            <a:spLocks noGrp="1" noRot="1" noChangeAspect="1"/>
          </p:cNvSpPr>
          <p:nvPr>
            <p:ph type="sldImg" idx="2"/>
          </p:nvPr>
        </p:nvSpPr>
        <p:spPr>
          <a:xfrm>
            <a:off x="452120" y="685800"/>
            <a:ext cx="5953760" cy="3348990"/>
          </a:xfrm>
          <a:prstGeom prst="rect">
            <a:avLst/>
          </a:prstGeom>
          <a:noFill/>
          <a:ln w="12700">
            <a:solidFill>
              <a:prstClr val="black"/>
            </a:solidFill>
          </a:ln>
        </p:spPr>
        <p:txBody>
          <a:bodyPr vert="horz" lIns="91440" tIns="45720" rIns="91440" bIns="45720" rtlCol="0" anchor="ctr"/>
          <a:lstStyle/>
          <a:p>
            <a:endParaRPr lang="en-US"/>
          </a:p>
        </p:txBody>
      </p:sp>
      <p:sp>
        <p:nvSpPr>
          <p:cNvPr id="3" name="Header Placeholder 2">
            <a:extLst>
              <a:ext uri="{FF2B5EF4-FFF2-40B4-BE49-F238E27FC236}">
                <a16:creationId xmlns:a16="http://schemas.microsoft.com/office/drawing/2014/main" id="{E45A59AA-837E-C640-B06F-D368E5E51711}"/>
              </a:ext>
            </a:extLst>
          </p:cNvPr>
          <p:cNvSpPr>
            <a:spLocks noGrp="1"/>
          </p:cNvSpPr>
          <p:nvPr>
            <p:ph type="hdr" sz="quarter"/>
          </p:nvPr>
        </p:nvSpPr>
        <p:spPr>
          <a:xfrm>
            <a:off x="457200" y="0"/>
            <a:ext cx="2971800" cy="458788"/>
          </a:xfrm>
          <a:prstGeom prst="rect">
            <a:avLst/>
          </a:prstGeom>
        </p:spPr>
        <p:txBody>
          <a:bodyPr vert="horz" lIns="0" tIns="45720" rIns="0" bIns="45720" rtlCol="0"/>
          <a:lstStyle>
            <a:lvl1pPr algn="l">
              <a:defRPr sz="1100" b="0" i="0">
                <a:solidFill>
                  <a:schemeClr val="tx1"/>
                </a:solidFill>
                <a:latin typeface="FS Albert Pro" panose="02000503040000020004" pitchFamily="2" charset="0"/>
              </a:defRPr>
            </a:lvl1pPr>
          </a:lstStyle>
          <a:p>
            <a:endParaRPr lang="en-US"/>
          </a:p>
        </p:txBody>
      </p:sp>
      <p:sp>
        <p:nvSpPr>
          <p:cNvPr id="4" name="Footer Placeholder 3">
            <a:extLst>
              <a:ext uri="{FF2B5EF4-FFF2-40B4-BE49-F238E27FC236}">
                <a16:creationId xmlns:a16="http://schemas.microsoft.com/office/drawing/2014/main" id="{C6407F3A-80D4-EC4C-953D-97560D3B7B5A}"/>
              </a:ext>
            </a:extLst>
          </p:cNvPr>
          <p:cNvSpPr>
            <a:spLocks noGrp="1"/>
          </p:cNvSpPr>
          <p:nvPr>
            <p:ph type="ftr" sz="quarter" idx="4"/>
          </p:nvPr>
        </p:nvSpPr>
        <p:spPr>
          <a:xfrm>
            <a:off x="457200" y="8685213"/>
            <a:ext cx="2971800" cy="458787"/>
          </a:xfrm>
          <a:prstGeom prst="rect">
            <a:avLst/>
          </a:prstGeom>
        </p:spPr>
        <p:txBody>
          <a:bodyPr vert="horz" lIns="0" tIns="45720" rIns="0" bIns="45720" rtlCol="0" anchor="b"/>
          <a:lstStyle>
            <a:lvl1pPr algn="l">
              <a:defRPr sz="1100" b="0" i="0">
                <a:solidFill>
                  <a:schemeClr val="tx1"/>
                </a:solidFill>
                <a:latin typeface="FS Albert Pro" panose="02000503040000020004" pitchFamily="2" charset="0"/>
              </a:defRPr>
            </a:lvl1pPr>
          </a:lstStyle>
          <a:p>
            <a:endParaRPr lang="en-US"/>
          </a:p>
        </p:txBody>
      </p:sp>
      <p:sp>
        <p:nvSpPr>
          <p:cNvPr id="5" name="Date Placeholder 4">
            <a:extLst>
              <a:ext uri="{FF2B5EF4-FFF2-40B4-BE49-F238E27FC236}">
                <a16:creationId xmlns:a16="http://schemas.microsoft.com/office/drawing/2014/main" id="{DC3B5298-B7C1-EE45-968B-58C48DD5B50F}"/>
              </a:ext>
            </a:extLst>
          </p:cNvPr>
          <p:cNvSpPr>
            <a:spLocks noGrp="1"/>
          </p:cNvSpPr>
          <p:nvPr>
            <p:ph type="dt" idx="1"/>
          </p:nvPr>
        </p:nvSpPr>
        <p:spPr>
          <a:xfrm>
            <a:off x="3429000" y="0"/>
            <a:ext cx="2971800" cy="458788"/>
          </a:xfrm>
          <a:prstGeom prst="rect">
            <a:avLst/>
          </a:prstGeom>
        </p:spPr>
        <p:txBody>
          <a:bodyPr vert="horz" lIns="0" tIns="45720" rIns="0" bIns="45720" rtlCol="0"/>
          <a:lstStyle>
            <a:lvl1pPr algn="r">
              <a:defRPr sz="1100" b="0" i="0">
                <a:solidFill>
                  <a:schemeClr val="tx1"/>
                </a:solidFill>
                <a:latin typeface="FS Albert Pro" panose="02000503040000020004" pitchFamily="2" charset="0"/>
              </a:defRPr>
            </a:lvl1pPr>
          </a:lstStyle>
          <a:p>
            <a:fld id="{A3245CD4-5A05-FA4C-94E2-8A701E3A1AB0}" type="datetimeFigureOut">
              <a:rPr lang="en-US" smtClean="0"/>
              <a:pPr/>
              <a:t>3/22/2022</a:t>
            </a:fld>
            <a:endParaRPr lang="en-US"/>
          </a:p>
        </p:txBody>
      </p:sp>
      <p:sp>
        <p:nvSpPr>
          <p:cNvPr id="6" name="Slide Number Placeholder 5">
            <a:extLst>
              <a:ext uri="{FF2B5EF4-FFF2-40B4-BE49-F238E27FC236}">
                <a16:creationId xmlns:a16="http://schemas.microsoft.com/office/drawing/2014/main" id="{B095D7A2-CAFA-FB45-8AE0-341088A355A9}"/>
              </a:ext>
            </a:extLst>
          </p:cNvPr>
          <p:cNvSpPr>
            <a:spLocks noGrp="1"/>
          </p:cNvSpPr>
          <p:nvPr>
            <p:ph type="sldNum" sz="quarter" idx="5"/>
          </p:nvPr>
        </p:nvSpPr>
        <p:spPr>
          <a:xfrm>
            <a:off x="3429000" y="8685213"/>
            <a:ext cx="2971800" cy="458787"/>
          </a:xfrm>
          <a:prstGeom prst="rect">
            <a:avLst/>
          </a:prstGeom>
        </p:spPr>
        <p:txBody>
          <a:bodyPr vert="horz" lIns="0" tIns="45720" rIns="0" bIns="45720" rtlCol="0" anchor="b"/>
          <a:lstStyle>
            <a:lvl1pPr algn="r">
              <a:defRPr sz="1100" b="0" i="0">
                <a:solidFill>
                  <a:schemeClr val="tx1"/>
                </a:solidFill>
                <a:latin typeface="FS Albert Pro" panose="02000503040000020004" pitchFamily="2" charset="0"/>
              </a:defRPr>
            </a:lvl1pPr>
          </a:lstStyle>
          <a:p>
            <a:fld id="{61B7C673-BF04-E143-9096-2A5DB0D6E71B}" type="slidenum">
              <a:rPr lang="en-US" smtClean="0"/>
              <a:pPr/>
              <a:t>‹#›</a:t>
            </a:fld>
            <a:endParaRPr lang="en-US"/>
          </a:p>
        </p:txBody>
      </p:sp>
    </p:spTree>
  </p:cSld>
  <p:clrMap bg1="lt1" tx1="dk1" bg2="lt2" tx2="dk2" accent1="accent1" accent2="accent2" accent3="accent3" accent4="accent4" accent5="accent5" accent6="accent6" hlink="hlink" folHlink="folHlink"/>
  <p:notesStyle>
    <a:lvl1pPr defTabSz="457200" latinLnBrk="0">
      <a:lnSpc>
        <a:spcPct val="117999"/>
      </a:lnSpc>
      <a:defRPr sz="1600" b="0" i="0">
        <a:solidFill>
          <a:schemeClr val="tx1"/>
        </a:solidFill>
        <a:latin typeface="FS Albert Pro Light" panose="02000503040000020004" pitchFamily="2" charset="0"/>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algn="l" defTabSz="2438338" rtl="0" hangingPunct="0">
              <a:lnSpc>
                <a:spcPct val="100000"/>
              </a:lnSpc>
            </a:pPr>
            <a:r>
              <a:rPr lang="en-US"/>
              <a:t>To change the images on this slide: </a:t>
            </a:r>
          </a:p>
          <a:p>
            <a:pPr marL="457200" indent="-457200" algn="l" defTabSz="2438338" rtl="0" hangingPunct="0">
              <a:lnSpc>
                <a:spcPct val="100000"/>
              </a:lnSpc>
              <a:buFont typeface="+mj-lt"/>
              <a:buAutoNum type="arabicPeriod"/>
            </a:pPr>
            <a:r>
              <a:rPr lang="en-US"/>
              <a:t>Delete existing image</a:t>
            </a:r>
          </a:p>
          <a:p>
            <a:pPr marL="457200" indent="-457200" algn="l" defTabSz="2438338" rtl="0" hangingPunct="0">
              <a:lnSpc>
                <a:spcPct val="100000"/>
              </a:lnSpc>
              <a:buFont typeface="+mj-lt"/>
              <a:buAutoNum type="arabicPeriod"/>
            </a:pPr>
            <a:r>
              <a:rPr lang="en-US"/>
              <a:t>Drag and drop new image (jpeg or </a:t>
            </a:r>
            <a:r>
              <a:rPr lang="en-US" err="1"/>
              <a:t>png</a:t>
            </a:r>
            <a:r>
              <a:rPr lang="en-US"/>
              <a:t> preferred) into placeholder</a:t>
            </a:r>
          </a:p>
          <a:p>
            <a:pPr marL="457200" indent="-457200" algn="l" defTabSz="2438338" rtl="0" hangingPunct="0">
              <a:lnSpc>
                <a:spcPct val="100000"/>
              </a:lnSpc>
              <a:buFont typeface="+mj-lt"/>
              <a:buAutoNum type="arabicPeriod"/>
            </a:pPr>
            <a:r>
              <a:rPr lang="en-US"/>
              <a:t>Select the new image and “send to back” so that it is behind the masking shape</a:t>
            </a:r>
          </a:p>
          <a:p>
            <a:pPr marL="457200" indent="-457200" algn="l" defTabSz="2438338" rtl="0" hangingPunct="0">
              <a:lnSpc>
                <a:spcPct val="100000"/>
              </a:lnSpc>
              <a:buFont typeface="+mj-lt"/>
              <a:buAutoNum type="arabicPeriod"/>
            </a:pPr>
            <a:r>
              <a:rPr lang="en-US"/>
              <a:t>Change the color of the masking shape to accent the image. Use a color from the Theme Colors</a:t>
            </a:r>
          </a:p>
          <a:p>
            <a:endParaRPr lang="en-US"/>
          </a:p>
        </p:txBody>
      </p:sp>
    </p:spTree>
    <p:extLst>
      <p:ext uri="{BB962C8B-B14F-4D97-AF65-F5344CB8AC3E}">
        <p14:creationId xmlns:p14="http://schemas.microsoft.com/office/powerpoint/2010/main" val="236725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124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9106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685800"/>
            <a:ext cx="5953125" cy="3349625"/>
          </a:xfrm>
        </p:spPr>
      </p:sp>
      <p:sp>
        <p:nvSpPr>
          <p:cNvPr id="3" name="Notes Placeholder 2"/>
          <p:cNvSpPr>
            <a:spLocks noGrp="1"/>
          </p:cNvSpPr>
          <p:nvPr>
            <p:ph type="body" idx="1"/>
          </p:nvPr>
        </p:nvSpPr>
        <p:spPr/>
        <p:txBody>
          <a:bodyPr/>
          <a:lstStyle/>
          <a:p>
            <a:r>
              <a:rPr lang="en-US"/>
              <a:t>General audience </a:t>
            </a:r>
          </a:p>
        </p:txBody>
      </p:sp>
      <p:sp>
        <p:nvSpPr>
          <p:cNvPr id="4" name="Slide Number Placeholder 3"/>
          <p:cNvSpPr>
            <a:spLocks noGrp="1"/>
          </p:cNvSpPr>
          <p:nvPr>
            <p:ph type="sldNum" sz="quarter" idx="5"/>
          </p:nvPr>
        </p:nvSpPr>
        <p:spPr/>
        <p:txBody>
          <a:bodyPr/>
          <a:lstStyle/>
          <a:p>
            <a:fld id="{61B7C673-BF04-E143-9096-2A5DB0D6E71B}" type="slidenum">
              <a:rPr lang="en-US" smtClean="0"/>
              <a:pPr/>
              <a:t>3</a:t>
            </a:fld>
            <a:endParaRPr lang="en-US"/>
          </a:p>
        </p:txBody>
      </p:sp>
    </p:spTree>
    <p:extLst>
      <p:ext uri="{BB962C8B-B14F-4D97-AF65-F5344CB8AC3E}">
        <p14:creationId xmlns:p14="http://schemas.microsoft.com/office/powerpoint/2010/main" val="91619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6742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7C673-BF04-E143-9096-2A5DB0D6E71B}" type="slidenum">
              <a:rPr lang="en-US" smtClean="0"/>
              <a:pPr/>
              <a:t>6</a:t>
            </a:fld>
            <a:endParaRPr lang="en-US"/>
          </a:p>
        </p:txBody>
      </p:sp>
    </p:spTree>
    <p:extLst>
      <p:ext uri="{BB962C8B-B14F-4D97-AF65-F5344CB8AC3E}">
        <p14:creationId xmlns:p14="http://schemas.microsoft.com/office/powerpoint/2010/main" val="107327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685800"/>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7C673-BF04-E143-9096-2A5DB0D6E71B}" type="slidenum">
              <a:rPr lang="en-US" smtClean="0"/>
              <a:pPr/>
              <a:t>11</a:t>
            </a:fld>
            <a:endParaRPr lang="en-US"/>
          </a:p>
        </p:txBody>
      </p:sp>
    </p:spTree>
    <p:extLst>
      <p:ext uri="{BB962C8B-B14F-4D97-AF65-F5344CB8AC3E}">
        <p14:creationId xmlns:p14="http://schemas.microsoft.com/office/powerpoint/2010/main" val="851983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685800"/>
            <a:ext cx="5953125" cy="3349625"/>
          </a:xfrm>
        </p:spPr>
      </p:sp>
      <p:sp>
        <p:nvSpPr>
          <p:cNvPr id="3" name="Notes Placeholder 2"/>
          <p:cNvSpPr>
            <a:spLocks noGrp="1"/>
          </p:cNvSpPr>
          <p:nvPr>
            <p:ph type="body" idx="1"/>
          </p:nvPr>
        </p:nvSpPr>
        <p:spPr/>
        <p:txBody>
          <a:bodyPr/>
          <a:lstStyle/>
          <a:p>
            <a:r>
              <a:rPr lang="en-US"/>
              <a:t>General audience </a:t>
            </a:r>
          </a:p>
        </p:txBody>
      </p:sp>
      <p:sp>
        <p:nvSpPr>
          <p:cNvPr id="4" name="Slide Number Placeholder 3"/>
          <p:cNvSpPr>
            <a:spLocks noGrp="1"/>
          </p:cNvSpPr>
          <p:nvPr>
            <p:ph type="sldNum" sz="quarter" idx="5"/>
          </p:nvPr>
        </p:nvSpPr>
        <p:spPr/>
        <p:txBody>
          <a:bodyPr/>
          <a:lstStyle/>
          <a:p>
            <a:fld id="{61B7C673-BF04-E143-9096-2A5DB0D6E71B}" type="slidenum">
              <a:rPr lang="en-US" smtClean="0"/>
              <a:pPr/>
              <a:t>14</a:t>
            </a:fld>
            <a:endParaRPr lang="en-US"/>
          </a:p>
        </p:txBody>
      </p:sp>
    </p:spTree>
    <p:extLst>
      <p:ext uri="{BB962C8B-B14F-4D97-AF65-F5344CB8AC3E}">
        <p14:creationId xmlns:p14="http://schemas.microsoft.com/office/powerpoint/2010/main" val="391267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685800"/>
            <a:ext cx="5953125" cy="3349625"/>
          </a:xfrm>
        </p:spPr>
      </p:sp>
      <p:sp>
        <p:nvSpPr>
          <p:cNvPr id="3" name="Notes Placeholder 2"/>
          <p:cNvSpPr>
            <a:spLocks noGrp="1"/>
          </p:cNvSpPr>
          <p:nvPr>
            <p:ph type="body" idx="1"/>
          </p:nvPr>
        </p:nvSpPr>
        <p:spPr/>
        <p:txBody>
          <a:bodyPr/>
          <a:lstStyle/>
          <a:p>
            <a:r>
              <a:rPr lang="en-US"/>
              <a:t>General audience </a:t>
            </a:r>
          </a:p>
        </p:txBody>
      </p:sp>
      <p:sp>
        <p:nvSpPr>
          <p:cNvPr id="4" name="Slide Number Placeholder 3"/>
          <p:cNvSpPr>
            <a:spLocks noGrp="1"/>
          </p:cNvSpPr>
          <p:nvPr>
            <p:ph type="sldNum" sz="quarter" idx="5"/>
          </p:nvPr>
        </p:nvSpPr>
        <p:spPr/>
        <p:txBody>
          <a:bodyPr/>
          <a:lstStyle/>
          <a:p>
            <a:fld id="{61B7C673-BF04-E143-9096-2A5DB0D6E71B}" type="slidenum">
              <a:rPr lang="en-US" smtClean="0"/>
              <a:pPr/>
              <a:t>15</a:t>
            </a:fld>
            <a:endParaRPr lang="en-US"/>
          </a:p>
        </p:txBody>
      </p:sp>
    </p:spTree>
    <p:extLst>
      <p:ext uri="{BB962C8B-B14F-4D97-AF65-F5344CB8AC3E}">
        <p14:creationId xmlns:p14="http://schemas.microsoft.com/office/powerpoint/2010/main" val="133395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685800"/>
            <a:ext cx="5953125" cy="3349625"/>
          </a:xfrm>
        </p:spPr>
      </p:sp>
      <p:sp>
        <p:nvSpPr>
          <p:cNvPr id="3" name="Notes Placeholder 2"/>
          <p:cNvSpPr>
            <a:spLocks noGrp="1"/>
          </p:cNvSpPr>
          <p:nvPr>
            <p:ph type="body" idx="1"/>
          </p:nvPr>
        </p:nvSpPr>
        <p:spPr/>
        <p:txBody>
          <a:bodyPr/>
          <a:lstStyle/>
          <a:p>
            <a:r>
              <a:rPr lang="en-US"/>
              <a:t>General audience </a:t>
            </a:r>
          </a:p>
        </p:txBody>
      </p:sp>
      <p:sp>
        <p:nvSpPr>
          <p:cNvPr id="4" name="Slide Number Placeholder 3"/>
          <p:cNvSpPr>
            <a:spLocks noGrp="1"/>
          </p:cNvSpPr>
          <p:nvPr>
            <p:ph type="sldNum" sz="quarter" idx="5"/>
          </p:nvPr>
        </p:nvSpPr>
        <p:spPr/>
        <p:txBody>
          <a:bodyPr/>
          <a:lstStyle/>
          <a:p>
            <a:fld id="{61B7C673-BF04-E143-9096-2A5DB0D6E71B}" type="slidenum">
              <a:rPr lang="en-US" smtClean="0"/>
              <a:pPr/>
              <a:t>16</a:t>
            </a:fld>
            <a:endParaRPr lang="en-US"/>
          </a:p>
        </p:txBody>
      </p:sp>
    </p:spTree>
    <p:extLst>
      <p:ext uri="{BB962C8B-B14F-4D97-AF65-F5344CB8AC3E}">
        <p14:creationId xmlns:p14="http://schemas.microsoft.com/office/powerpoint/2010/main" val="196091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685800"/>
            <a:ext cx="5953125" cy="3349625"/>
          </a:xfrm>
        </p:spPr>
      </p:sp>
      <p:sp>
        <p:nvSpPr>
          <p:cNvPr id="3" name="Notes Placeholder 2"/>
          <p:cNvSpPr>
            <a:spLocks noGrp="1"/>
          </p:cNvSpPr>
          <p:nvPr>
            <p:ph type="body" idx="1"/>
          </p:nvPr>
        </p:nvSpPr>
        <p:spPr/>
        <p:txBody>
          <a:bodyPr/>
          <a:lstStyle/>
          <a:p>
            <a:r>
              <a:rPr lang="en-US"/>
              <a:t>General audience </a:t>
            </a:r>
          </a:p>
        </p:txBody>
      </p:sp>
      <p:sp>
        <p:nvSpPr>
          <p:cNvPr id="4" name="Slide Number Placeholder 3"/>
          <p:cNvSpPr>
            <a:spLocks noGrp="1"/>
          </p:cNvSpPr>
          <p:nvPr>
            <p:ph type="sldNum" sz="quarter" idx="5"/>
          </p:nvPr>
        </p:nvSpPr>
        <p:spPr/>
        <p:txBody>
          <a:bodyPr/>
          <a:lstStyle/>
          <a:p>
            <a:fld id="{61B7C673-BF04-E143-9096-2A5DB0D6E71B}" type="slidenum">
              <a:rPr lang="en-US" smtClean="0"/>
              <a:pPr/>
              <a:t>17</a:t>
            </a:fld>
            <a:endParaRPr lang="en-US"/>
          </a:p>
        </p:txBody>
      </p:sp>
    </p:spTree>
    <p:extLst>
      <p:ext uri="{BB962C8B-B14F-4D97-AF65-F5344CB8AC3E}">
        <p14:creationId xmlns:p14="http://schemas.microsoft.com/office/powerpoint/2010/main" val="1629697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maxwell.bd.com/sites/law-group/SitePage/228447/trademarks-and-copyrights" TargetMode="External"/><Relationship Id="rId5" Type="http://schemas.openxmlformats.org/officeDocument/2006/relationships/image" Target="../media/image4.sv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maxwell.bd.com/sites/law-group/SitePage/228447/trademarks-and-copyrights" TargetMode="External"/><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21" Type="http://schemas.openxmlformats.org/officeDocument/2006/relationships/hyperlink" Target="https://bd.esko-saas.com/" TargetMode="External"/><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hyperlink" Target="https://bd1.sharepoint.com/sites/DesignSystem/BrandBasics/SitePages/Color/Skin-tones.aspx" TargetMode="External"/><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Master" Target="../slideMasters/slideMaster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2.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3.svg"/><Relationship Id="rId7"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54.svg"/><Relationship Id="rId10" Type="http://schemas.openxmlformats.org/officeDocument/2006/relationships/image" Target="../media/image56.svg"/><Relationship Id="rId4" Type="http://schemas.openxmlformats.org/officeDocument/2006/relationships/image" Target="../media/image1.png"/><Relationship Id="rId9" Type="http://schemas.openxmlformats.org/officeDocument/2006/relationships/image" Target="../media/image55.png"/></Relationships>
</file>

<file path=ppt/slideLayouts/_rels/slideLayout58.xml.rels><?xml version="1.0" encoding="UTF-8" standalone="yes"?>
<Relationships xmlns="http://schemas.openxmlformats.org/package/2006/relationships"><Relationship Id="rId2" Type="http://schemas.openxmlformats.org/officeDocument/2006/relationships/hyperlink" Target="https://bd1.sharepoint.com/sites/DesignSystem/BrandBasics/SitePages/Writing/BD-communications-strategy.aspx" TargetMode="External"/><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CB7AFA1-DCA5-C948-BE15-2BA357D95CFB}"/>
              </a:ext>
            </a:extLst>
          </p:cNvPr>
          <p:cNvSpPr/>
          <p:nvPr userDrawn="1"/>
        </p:nvSpPr>
        <p:spPr>
          <a:xfrm>
            <a:off x="-8" y="10058399"/>
            <a:ext cx="24384008" cy="36576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84C8627-9A12-D04E-B896-6DC7C5001206}"/>
              </a:ext>
            </a:extLst>
          </p:cNvPr>
          <p:cNvSpPr/>
          <p:nvPr userDrawn="1"/>
        </p:nvSpPr>
        <p:spPr>
          <a:xfrm>
            <a:off x="12192000" y="1"/>
            <a:ext cx="12192000" cy="100584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10" name="Graphic 9">
            <a:extLst>
              <a:ext uri="{FF2B5EF4-FFF2-40B4-BE49-F238E27FC236}">
                <a16:creationId xmlns:a16="http://schemas.microsoft.com/office/drawing/2014/main" id="{54219906-8504-8745-BE75-CB40AA876A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11" name="Rectangle 10">
            <a:extLst>
              <a:ext uri="{FF2B5EF4-FFF2-40B4-BE49-F238E27FC236}">
                <a16:creationId xmlns:a16="http://schemas.microsoft.com/office/drawing/2014/main" id="{00E13329-1B20-484E-98D2-CCABD6CD9005}"/>
              </a:ext>
            </a:extLst>
          </p:cNvPr>
          <p:cNvSpPr/>
          <p:nvPr userDrawn="1"/>
        </p:nvSpPr>
        <p:spPr>
          <a:xfrm>
            <a:off x="-4" y="1"/>
            <a:ext cx="12192000" cy="100584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3" name="Presentation Title">
            <a:extLst>
              <a:ext uri="{FF2B5EF4-FFF2-40B4-BE49-F238E27FC236}">
                <a16:creationId xmlns:a16="http://schemas.microsoft.com/office/drawing/2014/main" id="{74B5CD09-C798-EE48-ACA7-63A665012EBE}"/>
              </a:ext>
            </a:extLst>
          </p:cNvPr>
          <p:cNvSpPr txBox="1">
            <a:spLocks noGrp="1"/>
          </p:cNvSpPr>
          <p:nvPr>
            <p:ph type="title" hasCustomPrompt="1"/>
          </p:nvPr>
        </p:nvSpPr>
        <p:spPr>
          <a:xfrm>
            <a:off x="272846" y="1672960"/>
            <a:ext cx="16234481" cy="5146609"/>
          </a:xfrm>
          <a:prstGeom prst="rect">
            <a:avLst/>
          </a:prstGeom>
        </p:spPr>
        <p:txBody>
          <a:bodyPr anchor="t">
            <a:noAutofit/>
          </a:bodyPr>
          <a:lstStyle>
            <a:lvl1pPr>
              <a:lnSpc>
                <a:spcPct val="75000"/>
              </a:lnSpc>
              <a:defRPr sz="22500" b="0" i="0" spc="-500" baseline="0">
                <a:solidFill>
                  <a:schemeClr val="bg1"/>
                </a:solidFill>
                <a:latin typeface="FS Albert Pro Light" panose="02000503040000020004" pitchFamily="2" charset="0"/>
              </a:defRPr>
            </a:lvl1pPr>
          </a:lstStyle>
          <a:p>
            <a:r>
              <a:t>Presentation </a:t>
            </a:r>
            <a:r>
              <a:rPr lang="en-US"/>
              <a:t>Title</a:t>
            </a:r>
            <a:endParaRPr/>
          </a:p>
        </p:txBody>
      </p:sp>
      <p:sp>
        <p:nvSpPr>
          <p:cNvPr id="25" name="Text Placeholder 4">
            <a:extLst>
              <a:ext uri="{FF2B5EF4-FFF2-40B4-BE49-F238E27FC236}">
                <a16:creationId xmlns:a16="http://schemas.microsoft.com/office/drawing/2014/main" id="{4124B9CF-C0AD-1B45-8002-B8BF916FE86B}"/>
              </a:ext>
            </a:extLst>
          </p:cNvPr>
          <p:cNvSpPr>
            <a:spLocks noGrp="1"/>
          </p:cNvSpPr>
          <p:nvPr>
            <p:ph type="body" sz="quarter" idx="10" hasCustomPrompt="1"/>
          </p:nvPr>
        </p:nvSpPr>
        <p:spPr>
          <a:xfrm>
            <a:off x="272846" y="7433119"/>
            <a:ext cx="16234481" cy="1905001"/>
          </a:xfrm>
          <a:prstGeom prst="rect">
            <a:avLst/>
          </a:prstGeom>
        </p:spPr>
        <p:txBody>
          <a:bodyPr>
            <a:noAutofit/>
          </a:bodyPr>
          <a:lstStyle>
            <a:lvl1pPr>
              <a:defRPr sz="5400" b="0" i="0">
                <a:solidFill>
                  <a:schemeClr val="bg1"/>
                </a:solidFill>
                <a:latin typeface="FS Albert Pro Light" panose="02000503040000020004"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US"/>
              <a:t>Presentation Subtitle</a:t>
            </a:r>
          </a:p>
        </p:txBody>
      </p:sp>
      <p:sp>
        <p:nvSpPr>
          <p:cNvPr id="26" name="Confidential–For Internal Use Only">
            <a:extLst>
              <a:ext uri="{FF2B5EF4-FFF2-40B4-BE49-F238E27FC236}">
                <a16:creationId xmlns:a16="http://schemas.microsoft.com/office/drawing/2014/main" id="{F8182A7F-2583-1349-B1A8-A82A4FBF8B91}"/>
              </a:ext>
            </a:extLst>
          </p:cNvPr>
          <p:cNvSpPr txBox="1"/>
          <p:nvPr userDrawn="1"/>
        </p:nvSpPr>
        <p:spPr>
          <a:xfrm>
            <a:off x="489415" y="10281986"/>
            <a:ext cx="5268546" cy="371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b="0" i="0">
              <a:solidFill>
                <a:schemeClr val="tx2"/>
              </a:solidFill>
              <a:latin typeface="FS Albert Pro" panose="02000503040000020004" pitchFamily="2" charset="0"/>
            </a:endParaRPr>
          </a:p>
        </p:txBody>
      </p:sp>
      <p:pic>
        <p:nvPicPr>
          <p:cNvPr id="6" name="Graphic 5">
            <a:extLst>
              <a:ext uri="{FF2B5EF4-FFF2-40B4-BE49-F238E27FC236}">
                <a16:creationId xmlns:a16="http://schemas.microsoft.com/office/drawing/2014/main" id="{99B2A987-AE4A-AB48-B6FC-1FE181D8C3A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251372" y="11475680"/>
            <a:ext cx="4132628" cy="2240319"/>
          </a:xfrm>
          <a:prstGeom prst="rect">
            <a:avLst/>
          </a:prstGeom>
        </p:spPr>
      </p:pic>
    </p:spTree>
    <p:extLst>
      <p:ext uri="{BB962C8B-B14F-4D97-AF65-F5344CB8AC3E}">
        <p14:creationId xmlns:p14="http://schemas.microsoft.com/office/powerpoint/2010/main" val="384881416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ound Image (Ultraviolet foot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495A57-0D89-B242-A706-16D324E52F45}"/>
              </a:ext>
            </a:extLst>
          </p:cNvPr>
          <p:cNvSpPr>
            <a:spLocks noGrp="1"/>
          </p:cNvSpPr>
          <p:nvPr>
            <p:ph type="pic" sz="quarter" idx="10" hasCustomPrompt="1"/>
          </p:nvPr>
        </p:nvSpPr>
        <p:spPr>
          <a:xfrm>
            <a:off x="0" y="-1"/>
            <a:ext cx="24384000" cy="12627864"/>
          </a:xfrm>
          <a:prstGeom prst="rect">
            <a:avLst/>
          </a:prstGeom>
        </p:spPr>
        <p:txBody>
          <a:bodyPr/>
          <a:lstStyle>
            <a:lvl1pPr>
              <a:defRPr>
                <a:solidFill>
                  <a:srgbClr val="050A3D"/>
                </a:solidFill>
              </a:defRPr>
            </a:lvl1pPr>
          </a:lstStyle>
          <a:p>
            <a:r>
              <a:rPr lang="en-US"/>
              <a:t>Image</a:t>
            </a:r>
          </a:p>
        </p:txBody>
      </p:sp>
      <p:sp>
        <p:nvSpPr>
          <p:cNvPr id="35" name="TextBox 34">
            <a:extLst>
              <a:ext uri="{FF2B5EF4-FFF2-40B4-BE49-F238E27FC236}">
                <a16:creationId xmlns:a16="http://schemas.microsoft.com/office/drawing/2014/main" id="{DFDFACA4-75E0-4F44-9487-6FD808C64CA9}"/>
              </a:ext>
            </a:extLst>
          </p:cNvPr>
          <p:cNvSpPr txBox="1"/>
          <p:nvPr userDrawn="1"/>
        </p:nvSpPr>
        <p:spPr>
          <a:xfrm>
            <a:off x="24656142" y="2703016"/>
            <a:ext cx="4735287" cy="4154984"/>
          </a:xfrm>
          <a:prstGeom prst="rect">
            <a:avLst/>
          </a:prstGeom>
          <a:noFill/>
          <a:ln w="12700">
            <a:miter lim="400000"/>
          </a:ln>
        </p:spPr>
        <p:txBody>
          <a:bodyPr wrap="square">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Delete existing image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(jpeg or </a:t>
            </a:r>
            <a:r>
              <a:rPr kumimoji="0" lang="en-US" sz="2400" b="0" i="0" u="none" strike="noStrike" cap="none" spc="0" normalizeH="0" baseline="0" err="1">
                <a:ln>
                  <a:noFill/>
                </a:ln>
                <a:solidFill>
                  <a:schemeClr val="tx1"/>
                </a:solidFill>
                <a:effectLst/>
                <a:uFillTx/>
                <a:latin typeface="FS Albert Pro Light" panose="02000503040000020004" pitchFamily="2" charset="0"/>
                <a:ea typeface="+mn-ea"/>
                <a:cs typeface="+mn-cs"/>
                <a:sym typeface="Helvetica Neue"/>
              </a:rPr>
              <a:t>png</a:t>
            </a: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 preferred)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into placeholder</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behind the masking shape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a color from the </a:t>
            </a:r>
            <a:r>
              <a:rPr kumimoji="0" lang="en-US" sz="2400" b="1"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Theme Colors</a:t>
            </a:r>
          </a:p>
        </p:txBody>
      </p:sp>
      <p:pic>
        <p:nvPicPr>
          <p:cNvPr id="36" name="Picture 35" descr="A picture containing shape&#10;&#10;Description automatically generated">
            <a:extLst>
              <a:ext uri="{FF2B5EF4-FFF2-40B4-BE49-F238E27FC236}">
                <a16:creationId xmlns:a16="http://schemas.microsoft.com/office/drawing/2014/main" id="{0638F4CA-6EAD-5B40-8677-80ED04D43B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29198" y="6858000"/>
            <a:ext cx="3981336" cy="1005388"/>
          </a:xfrm>
          <a:prstGeom prst="rect">
            <a:avLst/>
          </a:prstGeom>
          <a:ln>
            <a:solidFill>
              <a:schemeClr val="tx1"/>
            </a:solidFill>
          </a:ln>
        </p:spPr>
      </p:pic>
      <p:sp>
        <p:nvSpPr>
          <p:cNvPr id="19" name="Graphic 2">
            <a:extLst>
              <a:ext uri="{FF2B5EF4-FFF2-40B4-BE49-F238E27FC236}">
                <a16:creationId xmlns:a16="http://schemas.microsoft.com/office/drawing/2014/main" id="{E1B7A177-A7E2-2548-B693-ACF6A502088D}"/>
              </a:ext>
            </a:extLst>
          </p:cNvPr>
          <p:cNvSpPr>
            <a:spLocks noChangeAspect="1"/>
          </p:cNvSpPr>
          <p:nvPr userDrawn="1"/>
        </p:nvSpPr>
        <p:spPr>
          <a:xfrm>
            <a:off x="17621701" y="0"/>
            <a:ext cx="6762299" cy="12627864"/>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3"/>
          </a:solidFill>
          <a:ln w="67733" cap="flat">
            <a:noFill/>
            <a:prstDash val="solid"/>
            <a:miter/>
          </a:ln>
        </p:spPr>
        <p:txBody>
          <a:bodyPr rtlCol="0" anchor="ctr"/>
          <a:lstStyle/>
          <a:p>
            <a:endParaRPr lang="en-US" b="0" i="0">
              <a:latin typeface="FS Albert Pro" panose="02000503040000020004" pitchFamily="2" charset="0"/>
            </a:endParaRPr>
          </a:p>
        </p:txBody>
      </p:sp>
      <p:grpSp>
        <p:nvGrpSpPr>
          <p:cNvPr id="16" name="Group 15">
            <a:extLst>
              <a:ext uri="{FF2B5EF4-FFF2-40B4-BE49-F238E27FC236}">
                <a16:creationId xmlns:a16="http://schemas.microsoft.com/office/drawing/2014/main" id="{B6E961DA-E30B-A74C-89FE-E0C54555E698}"/>
              </a:ext>
            </a:extLst>
          </p:cNvPr>
          <p:cNvGrpSpPr/>
          <p:nvPr userDrawn="1"/>
        </p:nvGrpSpPr>
        <p:grpSpPr>
          <a:xfrm>
            <a:off x="-755" y="12614990"/>
            <a:ext cx="8367556" cy="1110154"/>
            <a:chOff x="-755" y="12614990"/>
            <a:chExt cx="8367556" cy="1110154"/>
          </a:xfrm>
        </p:grpSpPr>
        <p:grpSp>
          <p:nvGrpSpPr>
            <p:cNvPr id="17" name="Group 16">
              <a:extLst>
                <a:ext uri="{FF2B5EF4-FFF2-40B4-BE49-F238E27FC236}">
                  <a16:creationId xmlns:a16="http://schemas.microsoft.com/office/drawing/2014/main" id="{8CB018CB-759A-E54C-BD9B-BAFDD2E6A7C8}"/>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0215D371-7B68-2B4C-B5DA-B90137D9BE3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BEF79A28-495C-FC4C-AC53-047DDFCE8B13}"/>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C5CC585E-D07E-B941-94FB-08AC6A55C6E1}"/>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05C3CC01-9D74-084F-9CB3-934AC4589EF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5C32E01F-B2C0-1D4A-BA93-AFE15DCD5849}"/>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62CF0B40-8D1A-B042-9423-CB9994ADC37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53CF538B-D7B1-B142-86E1-FB79CE6E8005}"/>
              </a:ext>
            </a:extLst>
          </p:cNvPr>
          <p:cNvSpPr>
            <a:spLocks noGrp="1"/>
          </p:cNvSpPr>
          <p:nvPr>
            <p:ph type="dt" sz="half" idx="11"/>
          </p:nvPr>
        </p:nvSpPr>
        <p:spPr/>
        <p:txBody>
          <a:bodyPr/>
          <a:lstStyle/>
          <a:p>
            <a:endParaRPr lang="en-US"/>
          </a:p>
        </p:txBody>
      </p:sp>
      <p:sp>
        <p:nvSpPr>
          <p:cNvPr id="4" name="Footer Placeholder 3">
            <a:extLst>
              <a:ext uri="{FF2B5EF4-FFF2-40B4-BE49-F238E27FC236}">
                <a16:creationId xmlns:a16="http://schemas.microsoft.com/office/drawing/2014/main" id="{E17970A4-453F-634F-90BA-184CBBAA0638}"/>
              </a:ext>
            </a:extLst>
          </p:cNvPr>
          <p:cNvSpPr>
            <a:spLocks noGrp="1"/>
          </p:cNvSpPr>
          <p:nvPr>
            <p:ph type="ftr" sz="quarter" idx="12"/>
          </p:nvPr>
        </p:nvSpPr>
        <p:spPr/>
        <p:txBody>
          <a:bodyPr/>
          <a:lstStyle/>
          <a:p>
            <a:pPr defTabSz="309563">
              <a:lnSpc>
                <a:spcPct val="120000"/>
              </a:lnSpc>
            </a:pPr>
            <a:r>
              <a:rPr lang="en-US"/>
              <a:t>BD Rhapsody™ TCR/BCR Multiomic Assay</a:t>
            </a:r>
          </a:p>
        </p:txBody>
      </p:sp>
      <p:sp>
        <p:nvSpPr>
          <p:cNvPr id="7" name="Slide Number Placeholder 6">
            <a:extLst>
              <a:ext uri="{FF2B5EF4-FFF2-40B4-BE49-F238E27FC236}">
                <a16:creationId xmlns:a16="http://schemas.microsoft.com/office/drawing/2014/main" id="{B11D5DD6-D042-6643-A98B-25CB9CFB5D14}"/>
              </a:ext>
            </a:extLst>
          </p:cNvPr>
          <p:cNvSpPr>
            <a:spLocks noGrp="1"/>
          </p:cNvSpPr>
          <p:nvPr>
            <p:ph type="sldNum" sz="quarter" idx="13"/>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53279158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w Content (Boosted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D06637D-F305-7849-BA2A-6B2F025EEEEE}"/>
              </a:ext>
            </a:extLst>
          </p:cNvPr>
          <p:cNvSpPr>
            <a:spLocks noGrp="1"/>
          </p:cNvSpPr>
          <p:nvPr>
            <p:ph type="pic" sz="quarter" idx="13" hasCustomPrompt="1"/>
          </p:nvPr>
        </p:nvSpPr>
        <p:spPr>
          <a:xfrm>
            <a:off x="0" y="0"/>
            <a:ext cx="24384000" cy="12630150"/>
          </a:xfrm>
          <a:prstGeom prst="rect">
            <a:avLst/>
          </a:prstGeom>
          <a:solidFill>
            <a:schemeClr val="bg2"/>
          </a:solidFill>
        </p:spPr>
        <p:txBody>
          <a:bodyPr/>
          <a:lstStyle>
            <a:lvl1pPr algn="r">
              <a:defRPr>
                <a:solidFill>
                  <a:schemeClr val="accent1"/>
                </a:solidFill>
              </a:defRPr>
            </a:lvl1pPr>
          </a:lstStyle>
          <a:p>
            <a:r>
              <a:rPr lang="en-US"/>
              <a:t>Image</a:t>
            </a:r>
          </a:p>
        </p:txBody>
      </p:sp>
      <p:sp>
        <p:nvSpPr>
          <p:cNvPr id="14" name="Graphic 11">
            <a:extLst>
              <a:ext uri="{FF2B5EF4-FFF2-40B4-BE49-F238E27FC236}">
                <a16:creationId xmlns:a16="http://schemas.microsoft.com/office/drawing/2014/main" id="{CB3892E6-C0EF-334F-A971-D283FB7AC21E}"/>
              </a:ext>
            </a:extLst>
          </p:cNvPr>
          <p:cNvSpPr/>
          <p:nvPr/>
        </p:nvSpPr>
        <p:spPr>
          <a:xfrm>
            <a:off x="-755" y="506694"/>
            <a:ext cx="12700995" cy="11616763"/>
          </a:xfrm>
          <a:custGeom>
            <a:avLst/>
            <a:gdLst>
              <a:gd name="connsiteX0" fmla="*/ 0 w 1041400"/>
              <a:gd name="connsiteY0" fmla="*/ 0 h 952500"/>
              <a:gd name="connsiteX1" fmla="*/ 568036 w 1041400"/>
              <a:gd name="connsiteY1" fmla="*/ 0 h 952500"/>
              <a:gd name="connsiteX2" fmla="*/ 1041400 w 1041400"/>
              <a:gd name="connsiteY2" fmla="*/ 476250 h 952500"/>
              <a:gd name="connsiteX3" fmla="*/ 1041400 w 1041400"/>
              <a:gd name="connsiteY3" fmla="*/ 476250 h 952500"/>
              <a:gd name="connsiteX4" fmla="*/ 568036 w 1041400"/>
              <a:gd name="connsiteY4" fmla="*/ 952500 h 952500"/>
              <a:gd name="connsiteX5" fmla="*/ 0 w 1041400"/>
              <a:gd name="connsiteY5" fmla="*/ 952500 h 952500"/>
              <a:gd name="connsiteX6" fmla="*/ 0 w 1041400"/>
              <a:gd name="connsiteY6" fmla="*/ 952500 h 952500"/>
              <a:gd name="connsiteX7" fmla="*/ 0 w 1041400"/>
              <a:gd name="connsiteY7" fmla="*/ 0 h 952500"/>
              <a:gd name="connsiteX8" fmla="*/ 0 w 10414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0" h="952500">
                <a:moveTo>
                  <a:pt x="0" y="0"/>
                </a:moveTo>
                <a:lnTo>
                  <a:pt x="568036" y="0"/>
                </a:lnTo>
                <a:cubicBezTo>
                  <a:pt x="829468" y="0"/>
                  <a:pt x="1041400" y="213224"/>
                  <a:pt x="1041400" y="476250"/>
                </a:cubicBezTo>
                <a:lnTo>
                  <a:pt x="1041400" y="476250"/>
                </a:lnTo>
                <a:cubicBezTo>
                  <a:pt x="1041400" y="739276"/>
                  <a:pt x="829468" y="952500"/>
                  <a:pt x="568036" y="952500"/>
                </a:cubicBezTo>
                <a:lnTo>
                  <a:pt x="0" y="952500"/>
                </a:lnTo>
                <a:lnTo>
                  <a:pt x="0" y="952500"/>
                </a:lnTo>
                <a:lnTo>
                  <a:pt x="0" y="0"/>
                </a:lnTo>
                <a:lnTo>
                  <a:pt x="0" y="0"/>
                </a:lnTo>
                <a:close/>
              </a:path>
            </a:pathLst>
          </a:custGeom>
          <a:solidFill>
            <a:schemeClr val="bg1"/>
          </a:solidFill>
          <a:ln w="9438" cap="flat">
            <a:noFill/>
            <a:prstDash val="solid"/>
            <a:miter/>
          </a:ln>
        </p:spPr>
        <p:txBody>
          <a:bodyPr rtlCol="0" anchor="ctr"/>
          <a:lstStyle/>
          <a:p>
            <a:endParaRPr lang="en-US" b="0" i="0">
              <a:latin typeface="FS Albert Pro" panose="02000503040000020004" pitchFamily="2" charset="0"/>
            </a:endParaRPr>
          </a:p>
        </p:txBody>
      </p:sp>
      <p:sp>
        <p:nvSpPr>
          <p:cNvPr id="13" name="Text Placeholder 2">
            <a:extLst>
              <a:ext uri="{FF2B5EF4-FFF2-40B4-BE49-F238E27FC236}">
                <a16:creationId xmlns:a16="http://schemas.microsoft.com/office/drawing/2014/main" id="{546F42B1-6F02-9946-A555-B2FEB5F1571A}"/>
              </a:ext>
            </a:extLst>
          </p:cNvPr>
          <p:cNvSpPr>
            <a:spLocks noGrp="1"/>
          </p:cNvSpPr>
          <p:nvPr>
            <p:ph type="body" sz="quarter" idx="10" hasCustomPrompt="1"/>
          </p:nvPr>
        </p:nvSpPr>
        <p:spPr>
          <a:xfrm>
            <a:off x="457200" y="6367606"/>
            <a:ext cx="10671363" cy="2318583"/>
          </a:xfrm>
          <a:prstGeom prst="rect">
            <a:avLst/>
          </a:prstGeom>
          <a:ln w="12700">
            <a:miter lim="400000"/>
          </a:ln>
        </p:spPr>
        <p:txBody>
          <a:bodyPr wrap="square" lIns="50800" tIns="50800" rIns="50800" bIns="50800">
            <a:spAutoFit/>
          </a:bodyPr>
          <a:lstStyle>
            <a:lvl1pPr marL="20638" indent="0" algn="l">
              <a:lnSpc>
                <a:spcPct val="100000"/>
              </a:lnSpc>
              <a:tabLst/>
              <a:defRPr lang="en-US" sz="3600" smtClean="0">
                <a:solidFill>
                  <a:schemeClr val="accent1"/>
                </a:solidFill>
                <a:effectLst/>
              </a:defRPr>
            </a:lvl1pPr>
            <a:lvl2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2pPr>
            <a:lvl3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3pPr>
            <a:lvl4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4pPr>
            <a:lvl5pPr marL="20638" indent="0" algn="l">
              <a:tabLst/>
              <a:defRPr kumimoji="0" lang="en-US" sz="4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 no </a:t>
            </a:r>
            <a:r>
              <a:rPr lang="en-US" err="1">
                <a:solidFill>
                  <a:srgbClr val="06032F"/>
                </a:solidFill>
                <a:effectLst/>
                <a:latin typeface="FS Albert Pro Light" panose="02000503040000020004" pitchFamily="2" charset="0"/>
              </a:rPr>
              <a:t>suas</a:t>
            </a:r>
            <a:r>
              <a:rPr lang="en-US">
                <a:solidFill>
                  <a:srgbClr val="06032F"/>
                </a:solidFill>
                <a:effectLst/>
                <a:latin typeface="FS Albert Pro Light" panose="02000503040000020004" pitchFamily="2" charset="0"/>
              </a:rPr>
              <a:t> ipsum </a:t>
            </a:r>
            <a:r>
              <a:rPr lang="en-US" err="1">
                <a:solidFill>
                  <a:srgbClr val="06032F"/>
                </a:solidFill>
                <a:effectLst/>
                <a:latin typeface="FS Albert Pro Light" panose="02000503040000020004" pitchFamily="2" charset="0"/>
              </a:rPr>
              <a:t>audiam</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eum</a:t>
            </a:r>
            <a:r>
              <a:rPr lang="en-US">
                <a:solidFill>
                  <a:srgbClr val="06032F"/>
                </a:solidFill>
                <a:effectLst/>
                <a:latin typeface="FS Albert Pro Light" panose="02000503040000020004" pitchFamily="2" charset="0"/>
              </a:rPr>
              <a:t>. Eu </a:t>
            </a:r>
            <a:r>
              <a:rPr lang="en-US" err="1">
                <a:solidFill>
                  <a:srgbClr val="06032F"/>
                </a:solidFill>
                <a:effectLst/>
                <a:latin typeface="FS Albert Pro Light" panose="02000503040000020004" pitchFamily="2" charset="0"/>
              </a:rPr>
              <a:t>nam</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enim</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melius</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ocurreret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dicunt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fastidii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Ea</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omnes</a:t>
            </a:r>
            <a:r>
              <a:rPr lang="en-US">
                <a:solidFill>
                  <a:srgbClr val="06032F"/>
                </a:solidFill>
                <a:effectLst/>
                <a:latin typeface="FS Albert Pro Light" panose="02000503040000020004" pitchFamily="2" charset="0"/>
              </a:rPr>
              <a:t> utroque </a:t>
            </a:r>
            <a:r>
              <a:rPr lang="en-US" err="1">
                <a:solidFill>
                  <a:srgbClr val="06032F"/>
                </a:solidFill>
                <a:effectLst/>
                <a:latin typeface="FS Albert Pro Light" panose="02000503040000020004" pitchFamily="2" charset="0"/>
              </a:rPr>
              <a:t>ius</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elit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iuvaret</a:t>
            </a:r>
            <a:r>
              <a:rPr lang="en-US">
                <a:solidFill>
                  <a:srgbClr val="06032F"/>
                </a:solidFill>
                <a:effectLst/>
                <a:latin typeface="FS Albert Pro Light" panose="02000503040000020004" pitchFamily="2" charset="0"/>
              </a:rPr>
              <a:t> has at.</a:t>
            </a:r>
          </a:p>
        </p:txBody>
      </p:sp>
      <p:sp>
        <p:nvSpPr>
          <p:cNvPr id="6" name="Title 5">
            <a:extLst>
              <a:ext uri="{FF2B5EF4-FFF2-40B4-BE49-F238E27FC236}">
                <a16:creationId xmlns:a16="http://schemas.microsoft.com/office/drawing/2014/main" id="{AECA42AC-7806-D145-A825-7C5F89AFA84C}"/>
              </a:ext>
            </a:extLst>
          </p:cNvPr>
          <p:cNvSpPr>
            <a:spLocks noGrp="1"/>
          </p:cNvSpPr>
          <p:nvPr>
            <p:ph type="title" hasCustomPrompt="1"/>
          </p:nvPr>
        </p:nvSpPr>
        <p:spPr>
          <a:xfrm>
            <a:off x="457200" y="2758966"/>
            <a:ext cx="10671362" cy="3254732"/>
          </a:xfrm>
          <a:prstGeom prst="rect">
            <a:avLst/>
          </a:prstGeom>
        </p:spPr>
        <p:txBody>
          <a:bodyPr anchor="b">
            <a:normAutofit/>
          </a:bodyPr>
          <a:lstStyle>
            <a:lvl1pPr>
              <a:lnSpc>
                <a:spcPct val="90000"/>
              </a:lnSpc>
              <a:defRPr lang="en-US" sz="6000" smtClean="0">
                <a:solidFill>
                  <a:schemeClr val="accent1"/>
                </a:solidFill>
                <a:effectLst/>
              </a:defRPr>
            </a:lvl1pPr>
          </a:lstStyle>
          <a:p>
            <a:r>
              <a:rPr lang="en-US">
                <a:solidFill>
                  <a:srgbClr val="06032F"/>
                </a:solidFill>
                <a:effectLst/>
                <a:latin typeface="FS Albert Pro Light" panose="02000503040000020004" pitchFamily="2" charset="0"/>
              </a:rPr>
              <a:t>Short content slide with large image. 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minim.</a:t>
            </a: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755" y="12618496"/>
            <a:ext cx="8367556" cy="1106648"/>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4" name="Date Placeholder 3">
            <a:extLst>
              <a:ext uri="{FF2B5EF4-FFF2-40B4-BE49-F238E27FC236}">
                <a16:creationId xmlns:a16="http://schemas.microsoft.com/office/drawing/2014/main" id="{C6646F47-7785-EF4A-8563-D8C884532AB6}"/>
              </a:ext>
            </a:extLst>
          </p:cNvPr>
          <p:cNvSpPr>
            <a:spLocks noGrp="1"/>
          </p:cNvSpPr>
          <p:nvPr>
            <p:ph type="dt" sz="half" idx="14"/>
          </p:nvPr>
        </p:nvSpPr>
        <p:spPr/>
        <p:txBody>
          <a:bodyPr/>
          <a:lstStyle/>
          <a:p>
            <a:endParaRPr lang="en-US"/>
          </a:p>
        </p:txBody>
      </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p:txBody>
          <a:bodyPr/>
          <a:lstStyle/>
          <a:p>
            <a:pPr defTabSz="309563">
              <a:lnSpc>
                <a:spcPct val="120000"/>
              </a:lnSpc>
            </a:pPr>
            <a:r>
              <a:rPr lang="en-US"/>
              <a:t>BD Rhapsody™ TCR/BCR Multiomic Assay</a:t>
            </a:r>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a:p>
        </p:txBody>
      </p:sp>
      <p:sp>
        <p:nvSpPr>
          <p:cNvPr id="19" name="TextBox 18">
            <a:extLst>
              <a:ext uri="{FF2B5EF4-FFF2-40B4-BE49-F238E27FC236}">
                <a16:creationId xmlns:a16="http://schemas.microsoft.com/office/drawing/2014/main" id="{318051EF-3A67-FE41-BE9F-C56F5F375DD5}"/>
              </a:ext>
            </a:extLst>
          </p:cNvPr>
          <p:cNvSpPr txBox="1"/>
          <p:nvPr userDrawn="1"/>
        </p:nvSpPr>
        <p:spPr>
          <a:xfrm>
            <a:off x="24656142" y="2703016"/>
            <a:ext cx="4735287" cy="3046988"/>
          </a:xfrm>
          <a:prstGeom prst="rect">
            <a:avLst/>
          </a:prstGeom>
          <a:noFill/>
          <a:ln w="12700">
            <a:miter lim="400000"/>
          </a:ln>
        </p:spPr>
        <p:txBody>
          <a:bodyPr wrap="square">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Delete existing image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(jpeg or </a:t>
            </a:r>
            <a:r>
              <a:rPr kumimoji="0" lang="en-US" sz="2400" b="0" i="0" u="none" strike="noStrike" cap="none" spc="0" normalizeH="0" baseline="0" err="1">
                <a:ln>
                  <a:noFill/>
                </a:ln>
                <a:solidFill>
                  <a:schemeClr val="tx1"/>
                </a:solidFill>
                <a:effectLst/>
                <a:uFillTx/>
                <a:latin typeface="FS Albert Pro Light" panose="02000503040000020004" pitchFamily="2" charset="0"/>
                <a:ea typeface="+mn-ea"/>
                <a:cs typeface="+mn-cs"/>
                <a:sym typeface="Helvetica Neue"/>
              </a:rPr>
              <a:t>png</a:t>
            </a: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 preferred)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into placeholder</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behind the shape</a:t>
            </a:r>
          </a:p>
        </p:txBody>
      </p:sp>
    </p:spTree>
    <p:extLst>
      <p:ext uri="{BB962C8B-B14F-4D97-AF65-F5344CB8AC3E}">
        <p14:creationId xmlns:p14="http://schemas.microsoft.com/office/powerpoint/2010/main" val="104665762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w Content (Ultraviolet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D06637D-F305-7849-BA2A-6B2F025EEEEE}"/>
              </a:ext>
            </a:extLst>
          </p:cNvPr>
          <p:cNvSpPr>
            <a:spLocks noGrp="1"/>
          </p:cNvSpPr>
          <p:nvPr>
            <p:ph type="pic" sz="quarter" idx="13" hasCustomPrompt="1"/>
          </p:nvPr>
        </p:nvSpPr>
        <p:spPr>
          <a:xfrm>
            <a:off x="0" y="0"/>
            <a:ext cx="24384000" cy="12630150"/>
          </a:xfrm>
          <a:prstGeom prst="rect">
            <a:avLst/>
          </a:prstGeom>
          <a:solidFill>
            <a:schemeClr val="bg2"/>
          </a:solidFill>
        </p:spPr>
        <p:txBody>
          <a:bodyPr/>
          <a:lstStyle>
            <a:lvl1pPr algn="r">
              <a:defRPr>
                <a:solidFill>
                  <a:schemeClr val="accent1"/>
                </a:solidFill>
              </a:defRPr>
            </a:lvl1pPr>
          </a:lstStyle>
          <a:p>
            <a:r>
              <a:rPr lang="en-US"/>
              <a:t>Image</a:t>
            </a:r>
          </a:p>
        </p:txBody>
      </p:sp>
      <p:sp>
        <p:nvSpPr>
          <p:cNvPr id="14" name="Graphic 11">
            <a:extLst>
              <a:ext uri="{FF2B5EF4-FFF2-40B4-BE49-F238E27FC236}">
                <a16:creationId xmlns:a16="http://schemas.microsoft.com/office/drawing/2014/main" id="{CB3892E6-C0EF-334F-A971-D283FB7AC21E}"/>
              </a:ext>
            </a:extLst>
          </p:cNvPr>
          <p:cNvSpPr/>
          <p:nvPr/>
        </p:nvSpPr>
        <p:spPr>
          <a:xfrm>
            <a:off x="-755" y="506694"/>
            <a:ext cx="12700995" cy="11616763"/>
          </a:xfrm>
          <a:custGeom>
            <a:avLst/>
            <a:gdLst>
              <a:gd name="connsiteX0" fmla="*/ 0 w 1041400"/>
              <a:gd name="connsiteY0" fmla="*/ 0 h 952500"/>
              <a:gd name="connsiteX1" fmla="*/ 568036 w 1041400"/>
              <a:gd name="connsiteY1" fmla="*/ 0 h 952500"/>
              <a:gd name="connsiteX2" fmla="*/ 1041400 w 1041400"/>
              <a:gd name="connsiteY2" fmla="*/ 476250 h 952500"/>
              <a:gd name="connsiteX3" fmla="*/ 1041400 w 1041400"/>
              <a:gd name="connsiteY3" fmla="*/ 476250 h 952500"/>
              <a:gd name="connsiteX4" fmla="*/ 568036 w 1041400"/>
              <a:gd name="connsiteY4" fmla="*/ 952500 h 952500"/>
              <a:gd name="connsiteX5" fmla="*/ 0 w 1041400"/>
              <a:gd name="connsiteY5" fmla="*/ 952500 h 952500"/>
              <a:gd name="connsiteX6" fmla="*/ 0 w 1041400"/>
              <a:gd name="connsiteY6" fmla="*/ 952500 h 952500"/>
              <a:gd name="connsiteX7" fmla="*/ 0 w 1041400"/>
              <a:gd name="connsiteY7" fmla="*/ 0 h 952500"/>
              <a:gd name="connsiteX8" fmla="*/ 0 w 10414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0" h="952500">
                <a:moveTo>
                  <a:pt x="0" y="0"/>
                </a:moveTo>
                <a:lnTo>
                  <a:pt x="568036" y="0"/>
                </a:lnTo>
                <a:cubicBezTo>
                  <a:pt x="829468" y="0"/>
                  <a:pt x="1041400" y="213224"/>
                  <a:pt x="1041400" y="476250"/>
                </a:cubicBezTo>
                <a:lnTo>
                  <a:pt x="1041400" y="476250"/>
                </a:lnTo>
                <a:cubicBezTo>
                  <a:pt x="1041400" y="739276"/>
                  <a:pt x="829468" y="952500"/>
                  <a:pt x="568036" y="952500"/>
                </a:cubicBezTo>
                <a:lnTo>
                  <a:pt x="0" y="952500"/>
                </a:lnTo>
                <a:lnTo>
                  <a:pt x="0" y="952500"/>
                </a:lnTo>
                <a:lnTo>
                  <a:pt x="0" y="0"/>
                </a:lnTo>
                <a:lnTo>
                  <a:pt x="0" y="0"/>
                </a:lnTo>
                <a:close/>
              </a:path>
            </a:pathLst>
          </a:custGeom>
          <a:solidFill>
            <a:schemeClr val="bg1"/>
          </a:solidFill>
          <a:ln w="9438" cap="flat">
            <a:noFill/>
            <a:prstDash val="solid"/>
            <a:miter/>
          </a:ln>
        </p:spPr>
        <p:txBody>
          <a:bodyPr rtlCol="0" anchor="ctr"/>
          <a:lstStyle/>
          <a:p>
            <a:endParaRPr lang="en-US" b="0" i="0">
              <a:latin typeface="FS Albert Pro" panose="02000503040000020004" pitchFamily="2" charset="0"/>
            </a:endParaRPr>
          </a:p>
        </p:txBody>
      </p:sp>
      <p:sp>
        <p:nvSpPr>
          <p:cNvPr id="13" name="Text Placeholder 2">
            <a:extLst>
              <a:ext uri="{FF2B5EF4-FFF2-40B4-BE49-F238E27FC236}">
                <a16:creationId xmlns:a16="http://schemas.microsoft.com/office/drawing/2014/main" id="{546F42B1-6F02-9946-A555-B2FEB5F1571A}"/>
              </a:ext>
            </a:extLst>
          </p:cNvPr>
          <p:cNvSpPr>
            <a:spLocks noGrp="1"/>
          </p:cNvSpPr>
          <p:nvPr>
            <p:ph type="body" sz="quarter" idx="10" hasCustomPrompt="1"/>
          </p:nvPr>
        </p:nvSpPr>
        <p:spPr>
          <a:xfrm>
            <a:off x="457200" y="6367606"/>
            <a:ext cx="10671363" cy="2318583"/>
          </a:xfrm>
          <a:prstGeom prst="rect">
            <a:avLst/>
          </a:prstGeom>
          <a:ln w="12700">
            <a:miter lim="400000"/>
          </a:ln>
        </p:spPr>
        <p:txBody>
          <a:bodyPr wrap="square" lIns="50800" tIns="50800" rIns="50800" bIns="50800">
            <a:spAutoFit/>
          </a:bodyPr>
          <a:lstStyle>
            <a:lvl1pPr marL="20638" indent="0" algn="l">
              <a:lnSpc>
                <a:spcPct val="100000"/>
              </a:lnSpc>
              <a:tabLst/>
              <a:defRPr lang="en-US" sz="3600" smtClean="0">
                <a:solidFill>
                  <a:schemeClr val="accent1"/>
                </a:solidFill>
                <a:effectLst/>
              </a:defRPr>
            </a:lvl1pPr>
            <a:lvl2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2pPr>
            <a:lvl3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3pPr>
            <a:lvl4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4pPr>
            <a:lvl5pPr marL="20638" indent="0" algn="l">
              <a:tabLst/>
              <a:defRPr kumimoji="0" lang="en-US" sz="4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 no </a:t>
            </a:r>
            <a:r>
              <a:rPr lang="en-US" err="1">
                <a:solidFill>
                  <a:srgbClr val="06032F"/>
                </a:solidFill>
                <a:effectLst/>
                <a:latin typeface="FS Albert Pro Light" panose="02000503040000020004" pitchFamily="2" charset="0"/>
              </a:rPr>
              <a:t>suas</a:t>
            </a:r>
            <a:r>
              <a:rPr lang="en-US">
                <a:solidFill>
                  <a:srgbClr val="06032F"/>
                </a:solidFill>
                <a:effectLst/>
                <a:latin typeface="FS Albert Pro Light" panose="02000503040000020004" pitchFamily="2" charset="0"/>
              </a:rPr>
              <a:t> ipsum </a:t>
            </a:r>
            <a:r>
              <a:rPr lang="en-US" err="1">
                <a:solidFill>
                  <a:srgbClr val="06032F"/>
                </a:solidFill>
                <a:effectLst/>
                <a:latin typeface="FS Albert Pro Light" panose="02000503040000020004" pitchFamily="2" charset="0"/>
              </a:rPr>
              <a:t>audiam</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eum</a:t>
            </a:r>
            <a:r>
              <a:rPr lang="en-US">
                <a:solidFill>
                  <a:srgbClr val="06032F"/>
                </a:solidFill>
                <a:effectLst/>
                <a:latin typeface="FS Albert Pro Light" panose="02000503040000020004" pitchFamily="2" charset="0"/>
              </a:rPr>
              <a:t>. Eu </a:t>
            </a:r>
            <a:r>
              <a:rPr lang="en-US" err="1">
                <a:solidFill>
                  <a:srgbClr val="06032F"/>
                </a:solidFill>
                <a:effectLst/>
                <a:latin typeface="FS Albert Pro Light" panose="02000503040000020004" pitchFamily="2" charset="0"/>
              </a:rPr>
              <a:t>nam</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enim</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melius</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ocurreret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dicunt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fastidii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Ea</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omnes</a:t>
            </a:r>
            <a:r>
              <a:rPr lang="en-US">
                <a:solidFill>
                  <a:srgbClr val="06032F"/>
                </a:solidFill>
                <a:effectLst/>
                <a:latin typeface="FS Albert Pro Light" panose="02000503040000020004" pitchFamily="2" charset="0"/>
              </a:rPr>
              <a:t> utroque </a:t>
            </a:r>
            <a:r>
              <a:rPr lang="en-US" err="1">
                <a:solidFill>
                  <a:srgbClr val="06032F"/>
                </a:solidFill>
                <a:effectLst/>
                <a:latin typeface="FS Albert Pro Light" panose="02000503040000020004" pitchFamily="2" charset="0"/>
              </a:rPr>
              <a:t>ius</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elit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iuvaret</a:t>
            </a:r>
            <a:r>
              <a:rPr lang="en-US">
                <a:solidFill>
                  <a:srgbClr val="06032F"/>
                </a:solidFill>
                <a:effectLst/>
                <a:latin typeface="FS Albert Pro Light" panose="02000503040000020004" pitchFamily="2" charset="0"/>
              </a:rPr>
              <a:t> has at.</a:t>
            </a:r>
          </a:p>
        </p:txBody>
      </p:sp>
      <p:sp>
        <p:nvSpPr>
          <p:cNvPr id="6" name="Title 5">
            <a:extLst>
              <a:ext uri="{FF2B5EF4-FFF2-40B4-BE49-F238E27FC236}">
                <a16:creationId xmlns:a16="http://schemas.microsoft.com/office/drawing/2014/main" id="{AECA42AC-7806-D145-A825-7C5F89AFA84C}"/>
              </a:ext>
            </a:extLst>
          </p:cNvPr>
          <p:cNvSpPr>
            <a:spLocks noGrp="1"/>
          </p:cNvSpPr>
          <p:nvPr>
            <p:ph type="title" hasCustomPrompt="1"/>
          </p:nvPr>
        </p:nvSpPr>
        <p:spPr>
          <a:xfrm>
            <a:off x="457200" y="2758966"/>
            <a:ext cx="10658215" cy="3254732"/>
          </a:xfrm>
          <a:prstGeom prst="rect">
            <a:avLst/>
          </a:prstGeom>
        </p:spPr>
        <p:txBody>
          <a:bodyPr anchor="b">
            <a:normAutofit/>
          </a:bodyPr>
          <a:lstStyle>
            <a:lvl1pPr>
              <a:lnSpc>
                <a:spcPct val="90000"/>
              </a:lnSpc>
              <a:defRPr lang="en-US" sz="6000" smtClean="0">
                <a:solidFill>
                  <a:schemeClr val="accent1"/>
                </a:solidFill>
                <a:effectLst/>
              </a:defRPr>
            </a:lvl1pPr>
          </a:lstStyle>
          <a:p>
            <a:r>
              <a:rPr lang="en-US">
                <a:solidFill>
                  <a:srgbClr val="06032F"/>
                </a:solidFill>
                <a:effectLst/>
                <a:latin typeface="FS Albert Pro Light" panose="02000503040000020004" pitchFamily="2" charset="0"/>
              </a:rPr>
              <a:t>Short content slide with large image. 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minim.</a:t>
            </a:r>
          </a:p>
        </p:txBody>
      </p:sp>
      <p:grpSp>
        <p:nvGrpSpPr>
          <p:cNvPr id="17" name="Group 16">
            <a:extLst>
              <a:ext uri="{FF2B5EF4-FFF2-40B4-BE49-F238E27FC236}">
                <a16:creationId xmlns:a16="http://schemas.microsoft.com/office/drawing/2014/main" id="{C8D87EAD-1F7B-0C42-8C65-4EB22D08E808}"/>
              </a:ext>
            </a:extLst>
          </p:cNvPr>
          <p:cNvGrpSpPr/>
          <p:nvPr userDrawn="1"/>
        </p:nvGrpSpPr>
        <p:grpSpPr>
          <a:xfrm>
            <a:off x="-755" y="12614990"/>
            <a:ext cx="8367556" cy="1110154"/>
            <a:chOff x="-755" y="12614990"/>
            <a:chExt cx="8367556" cy="1110154"/>
          </a:xfrm>
        </p:grpSpPr>
        <p:grpSp>
          <p:nvGrpSpPr>
            <p:cNvPr id="21" name="Group 20">
              <a:extLst>
                <a:ext uri="{FF2B5EF4-FFF2-40B4-BE49-F238E27FC236}">
                  <a16:creationId xmlns:a16="http://schemas.microsoft.com/office/drawing/2014/main" id="{DCB81E20-14C4-604C-A835-6B46CBD7552F}"/>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7C79678A-D047-8D4D-9235-0E470F898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FDD6C133-5604-E747-82EB-9D759E2E9883}"/>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F5498215-34F2-1249-896E-E8446824E961}"/>
                </a:ext>
              </a:extLst>
            </p:cNvPr>
            <p:cNvGrpSpPr/>
            <p:nvPr userDrawn="1"/>
          </p:nvGrpSpPr>
          <p:grpSpPr>
            <a:xfrm>
              <a:off x="-755" y="12627864"/>
              <a:ext cx="2413264" cy="1097280"/>
              <a:chOff x="-3677406" y="-1"/>
              <a:chExt cx="22307482" cy="10058402"/>
            </a:xfrm>
            <a:solidFill>
              <a:schemeClr val="bg2"/>
            </a:solidFill>
          </p:grpSpPr>
          <p:pic>
            <p:nvPicPr>
              <p:cNvPr id="26" name="Graphic 25">
                <a:extLst>
                  <a:ext uri="{FF2B5EF4-FFF2-40B4-BE49-F238E27FC236}">
                    <a16:creationId xmlns:a16="http://schemas.microsoft.com/office/drawing/2014/main" id="{2AA3F68E-5BA2-0D42-A2C8-07111646E6C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8D615A9F-C32B-DF49-B5A2-98BAF4E6E94D}"/>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A24B3E6E-C5F6-6841-B401-7EAC07CD7DD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5" name="Date Placeholder 4">
            <a:extLst>
              <a:ext uri="{FF2B5EF4-FFF2-40B4-BE49-F238E27FC236}">
                <a16:creationId xmlns:a16="http://schemas.microsoft.com/office/drawing/2014/main" id="{4F38623B-33BF-604A-9834-93C14F95B086}"/>
              </a:ext>
            </a:extLst>
          </p:cNvPr>
          <p:cNvSpPr>
            <a:spLocks noGrp="1"/>
          </p:cNvSpPr>
          <p:nvPr>
            <p:ph type="dt" sz="half" idx="14"/>
          </p:nvPr>
        </p:nvSpPr>
        <p:spPr/>
        <p:txBody>
          <a:bodyPr/>
          <a:lstStyle/>
          <a:p>
            <a:endParaRPr lang="en-US"/>
          </a:p>
        </p:txBody>
      </p:sp>
      <p:sp>
        <p:nvSpPr>
          <p:cNvPr id="7" name="Footer Placeholder 6">
            <a:extLst>
              <a:ext uri="{FF2B5EF4-FFF2-40B4-BE49-F238E27FC236}">
                <a16:creationId xmlns:a16="http://schemas.microsoft.com/office/drawing/2014/main" id="{A8935B83-5B85-7B49-B33D-4D0980435B4F}"/>
              </a:ext>
            </a:extLst>
          </p:cNvPr>
          <p:cNvSpPr>
            <a:spLocks noGrp="1"/>
          </p:cNvSpPr>
          <p:nvPr>
            <p:ph type="ftr" sz="quarter" idx="15"/>
          </p:nvPr>
        </p:nvSpPr>
        <p:spPr/>
        <p:txBody>
          <a:bodyPr/>
          <a:lstStyle/>
          <a:p>
            <a:pPr defTabSz="309563">
              <a:lnSpc>
                <a:spcPct val="120000"/>
              </a:lnSpc>
            </a:pPr>
            <a:r>
              <a:rPr lang="en-US"/>
              <a:t>BD Rhapsody™ TCR/BCR Multiomic Assay</a:t>
            </a:r>
          </a:p>
        </p:txBody>
      </p:sp>
      <p:sp>
        <p:nvSpPr>
          <p:cNvPr id="9" name="Slide Number Placeholder 8">
            <a:extLst>
              <a:ext uri="{FF2B5EF4-FFF2-40B4-BE49-F238E27FC236}">
                <a16:creationId xmlns:a16="http://schemas.microsoft.com/office/drawing/2014/main" id="{486CD563-C1A9-B44B-B725-23EB29D4798B}"/>
              </a:ext>
            </a:extLst>
          </p:cNvPr>
          <p:cNvSpPr>
            <a:spLocks noGrp="1"/>
          </p:cNvSpPr>
          <p:nvPr>
            <p:ph type="sldNum" sz="quarter" idx="16"/>
          </p:nvPr>
        </p:nvSpPr>
        <p:spPr/>
        <p:txBody>
          <a:bodyPr/>
          <a:lstStyle/>
          <a:p>
            <a:fld id="{86CB4B4D-7CA3-9044-876B-883B54F8677D}" type="slidenum">
              <a:rPr lang="en-US" smtClean="0"/>
              <a:pPr/>
              <a:t>‹#›</a:t>
            </a:fld>
            <a:endParaRPr lang="en-US"/>
          </a:p>
        </p:txBody>
      </p:sp>
      <p:sp>
        <p:nvSpPr>
          <p:cNvPr id="18" name="TextBox 17">
            <a:extLst>
              <a:ext uri="{FF2B5EF4-FFF2-40B4-BE49-F238E27FC236}">
                <a16:creationId xmlns:a16="http://schemas.microsoft.com/office/drawing/2014/main" id="{BB988916-074D-F142-9CBD-CAE6A199B650}"/>
              </a:ext>
            </a:extLst>
          </p:cNvPr>
          <p:cNvSpPr txBox="1"/>
          <p:nvPr userDrawn="1"/>
        </p:nvSpPr>
        <p:spPr>
          <a:xfrm>
            <a:off x="24656142" y="2703016"/>
            <a:ext cx="4735287" cy="3046988"/>
          </a:xfrm>
          <a:prstGeom prst="rect">
            <a:avLst/>
          </a:prstGeom>
          <a:noFill/>
          <a:ln w="12700">
            <a:miter lim="400000"/>
          </a:ln>
        </p:spPr>
        <p:txBody>
          <a:bodyPr wrap="square">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Delete existing image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(jpeg or </a:t>
            </a:r>
            <a:r>
              <a:rPr kumimoji="0" lang="en-US" sz="2400" b="0" i="0" u="none" strike="noStrike" cap="none" spc="0" normalizeH="0" baseline="0" err="1">
                <a:ln>
                  <a:noFill/>
                </a:ln>
                <a:solidFill>
                  <a:schemeClr val="tx1"/>
                </a:solidFill>
                <a:effectLst/>
                <a:uFillTx/>
                <a:latin typeface="FS Albert Pro Light" panose="02000503040000020004" pitchFamily="2" charset="0"/>
                <a:ea typeface="+mn-ea"/>
                <a:cs typeface="+mn-cs"/>
                <a:sym typeface="Helvetica Neue"/>
              </a:rPr>
              <a:t>png</a:t>
            </a: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 preferred)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into placeholder</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behind the shape</a:t>
            </a:r>
          </a:p>
        </p:txBody>
      </p:sp>
    </p:spTree>
    <p:extLst>
      <p:ext uri="{BB962C8B-B14F-4D97-AF65-F5344CB8AC3E}">
        <p14:creationId xmlns:p14="http://schemas.microsoft.com/office/powerpoint/2010/main" val="348366699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ight Blue background">
    <p:bg>
      <p:bgPr>
        <a:solidFill>
          <a:schemeClr val="accent3"/>
        </a:solidFill>
        <a:effectLst/>
      </p:bgPr>
    </p:bg>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457200" y="3497235"/>
            <a:ext cx="20776091" cy="6622851"/>
          </a:xfrm>
          <a:prstGeom prst="rect">
            <a:avLst/>
          </a:prstGeom>
        </p:spPr>
        <p:txBody>
          <a:bodyPr>
            <a:noAutofit/>
          </a:bodyPr>
          <a:lstStyle>
            <a:lvl1pPr>
              <a:lnSpc>
                <a:spcPct val="100000"/>
              </a:lnSpc>
              <a:defRPr lang="en-US" sz="4000" b="0" i="0" spc="0" baseline="0" smtClean="0">
                <a:effectLst/>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r>
              <a:rPr lang="en-US">
                <a:solidFill>
                  <a:srgbClr val="FFFFFF"/>
                </a:solidFill>
                <a:effectLst/>
                <a:latin typeface="FS Albert Pro Light" panose="02000503040000020004" pitchFamily="2" charset="0"/>
              </a:rPr>
              <a:t>Example of longer paragraph slide. Vestibulum ante ipsum </a:t>
            </a:r>
            <a:r>
              <a:rPr lang="en-US" err="1">
                <a:solidFill>
                  <a:srgbClr val="FFFFFF"/>
                </a:solidFill>
                <a:effectLst/>
                <a:latin typeface="FS Albert Pro Light" panose="02000503040000020004" pitchFamily="2" charset="0"/>
              </a:rPr>
              <a:t>primis</a:t>
            </a:r>
            <a:r>
              <a:rPr lang="en-US">
                <a:solidFill>
                  <a:srgbClr val="FFFFFF"/>
                </a:solidFill>
                <a:effectLst/>
                <a:latin typeface="FS Albert Pro Light" panose="02000503040000020004" pitchFamily="2" charset="0"/>
              </a:rPr>
              <a:t> in </a:t>
            </a:r>
            <a:r>
              <a:rPr lang="en-US" err="1">
                <a:solidFill>
                  <a:srgbClr val="FFFFFF"/>
                </a:solidFill>
                <a:effectLst/>
                <a:latin typeface="FS Albert Pro Light" panose="02000503040000020004" pitchFamily="2" charset="0"/>
              </a:rPr>
              <a:t>faucibus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orci</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luctus</a:t>
            </a:r>
            <a:r>
              <a:rPr lang="en-US">
                <a:solidFill>
                  <a:srgbClr val="FFFFFF"/>
                </a:solidFill>
                <a:effectLst/>
                <a:latin typeface="FS Albert Pro Light" panose="02000503040000020004" pitchFamily="2" charset="0"/>
              </a:rPr>
              <a:t> et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ultrices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posuere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cubilia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curae</a:t>
            </a:r>
            <a:r>
              <a:rPr lang="en-US">
                <a:solidFill>
                  <a:srgbClr val="FFFFFF"/>
                </a:solidFill>
                <a:effectLst/>
                <a:latin typeface="FS Albert Pro Light" panose="02000503040000020004" pitchFamily="2" charset="0"/>
              </a:rPr>
              <a:t>. In et </a:t>
            </a:r>
            <a:r>
              <a:rPr lang="en-US" err="1">
                <a:solidFill>
                  <a:srgbClr val="FFFFFF"/>
                </a:solidFill>
                <a:effectLst/>
                <a:latin typeface="FS Albert Pro Light" panose="02000503040000020004" pitchFamily="2" charset="0"/>
              </a:rPr>
              <a:t>laoreet</a:t>
            </a:r>
            <a:r>
              <a:rPr lang="en-US">
                <a:solidFill>
                  <a:srgbClr val="FFFFFF"/>
                </a:solidFill>
                <a:effectLst/>
                <a:latin typeface="FS Albert Pro Light" panose="02000503040000020004" pitchFamily="2" charset="0"/>
              </a:rPr>
              <a:t> ex, vitae </a:t>
            </a:r>
            <a:r>
              <a:rPr lang="en-US" err="1">
                <a:solidFill>
                  <a:srgbClr val="FFFFFF"/>
                </a:solidFill>
                <a:effectLst/>
                <a:latin typeface="FS Albert Pro Light" panose="02000503040000020004" pitchFamily="2" charset="0"/>
              </a:rPr>
              <a:t>ullamcorper</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risus</a:t>
            </a:r>
            <a:r>
              <a:rPr lang="en-US">
                <a:solidFill>
                  <a:srgbClr val="FFFFFF"/>
                </a:solidFill>
                <a:effectLst/>
                <a:latin typeface="FS Albert Pro Light" panose="02000503040000020004" pitchFamily="2" charset="0"/>
              </a:rPr>
              <a:t>. Integer </a:t>
            </a:r>
            <a:r>
              <a:rPr lang="en-US" err="1">
                <a:solidFill>
                  <a:srgbClr val="FFFFFF"/>
                </a:solidFill>
                <a:effectLst/>
                <a:latin typeface="FS Albert Pro Light" panose="02000503040000020004" pitchFamily="2" charset="0"/>
              </a:rPr>
              <a:t>quis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justo</a:t>
            </a:r>
            <a:r>
              <a:rPr lang="en-US">
                <a:solidFill>
                  <a:srgbClr val="FFFFFF"/>
                </a:solidFill>
                <a:effectLst/>
                <a:latin typeface="FS Albert Pro Light" panose="02000503040000020004" pitchFamily="2" charset="0"/>
              </a:rPr>
              <a:t> convallis, vestibulum </a:t>
            </a:r>
            <a:r>
              <a:rPr lang="en-US" err="1">
                <a:solidFill>
                  <a:srgbClr val="FFFFFF"/>
                </a:solidFill>
                <a:effectLst/>
                <a:latin typeface="FS Albert Pro Light" panose="02000503040000020004" pitchFamily="2" charset="0"/>
              </a:rPr>
              <a:t>nibhSed</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rhoncus</a:t>
            </a:r>
            <a:r>
              <a:rPr lang="en-US">
                <a:solidFill>
                  <a:srgbClr val="FFFFFF"/>
                </a:solidFill>
                <a:effectLst/>
                <a:latin typeface="FS Albert Pro Light" panose="02000503040000020004" pitchFamily="2" charset="0"/>
              </a:rPr>
              <a:t> sed nisi </a:t>
            </a:r>
            <a:r>
              <a:rPr lang="en-US" err="1">
                <a:solidFill>
                  <a:srgbClr val="FFFFFF"/>
                </a:solidFill>
                <a:effectLst/>
                <a:latin typeface="FS Albert Pro Light" panose="02000503040000020004" pitchFamily="2" charset="0"/>
              </a:rPr>
              <a:t>ut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imperdiet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Praesent</a:t>
            </a:r>
            <a:r>
              <a:rPr lang="en-US">
                <a:solidFill>
                  <a:srgbClr val="FFFFFF"/>
                </a:solidFill>
                <a:effectLst/>
                <a:latin typeface="FS Albert Pro Light" panose="02000503040000020004" pitchFamily="2" charset="0"/>
              </a:rPr>
              <a:t> dolor </a:t>
            </a:r>
            <a:r>
              <a:rPr lang="en-US" err="1">
                <a:solidFill>
                  <a:srgbClr val="FFFFFF"/>
                </a:solidFill>
                <a:effectLst/>
                <a:latin typeface="FS Albert Pro Light" panose="02000503040000020004" pitchFamily="2" charset="0"/>
              </a:rPr>
              <a:t>augue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volutpat</a:t>
            </a:r>
            <a:r>
              <a:rPr lang="en-US">
                <a:solidFill>
                  <a:srgbClr val="FFFFFF"/>
                </a:solidFill>
                <a:effectLst/>
                <a:latin typeface="FS Albert Pro Light" panose="02000503040000020004" pitchFamily="2" charset="0"/>
              </a:rPr>
              <a:t> id fermentum </a:t>
            </a:r>
            <a:r>
              <a:rPr lang="en-US" err="1">
                <a:solidFill>
                  <a:srgbClr val="FFFFFF"/>
                </a:solidFill>
                <a:effectLst/>
                <a:latin typeface="FS Albert Pro Light" panose="02000503040000020004" pitchFamily="2" charset="0"/>
              </a:rPr>
              <a:t>ut.Lorem</a:t>
            </a:r>
            <a:r>
              <a:rPr lang="en-US">
                <a:solidFill>
                  <a:srgbClr val="FFFFFF"/>
                </a:solidFill>
                <a:effectLst/>
                <a:latin typeface="FS Albert Pro Light" panose="02000503040000020004" pitchFamily="2" charset="0"/>
              </a:rPr>
              <a:t> ipsum dolor sit </a:t>
            </a:r>
            <a:r>
              <a:rPr lang="en-US" err="1">
                <a:solidFill>
                  <a:srgbClr val="FFFFFF"/>
                </a:solidFill>
                <a:effectLst/>
                <a:latin typeface="FS Albert Pro Light" panose="02000503040000020004" pitchFamily="2" charset="0"/>
              </a:rPr>
              <a:t>amet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consectetuer</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adipiscing</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elit</a:t>
            </a:r>
            <a:r>
              <a:rPr lang="en-US">
                <a:solidFill>
                  <a:srgbClr val="FFFFFF"/>
                </a:solidFill>
                <a:effectLst/>
                <a:latin typeface="FS Albert Pro Light" panose="02000503040000020004" pitchFamily="2" charset="0"/>
              </a:rPr>
              <a:t>, sed diam </a:t>
            </a:r>
            <a:r>
              <a:rPr lang="en-US" err="1">
                <a:solidFill>
                  <a:srgbClr val="FFFFFF"/>
                </a:solidFill>
                <a:effectLst/>
                <a:latin typeface="FS Albert Pro Light" panose="02000503040000020004" pitchFamily="2" charset="0"/>
              </a:rPr>
              <a:t>nonummy</a:t>
            </a:r>
            <a:r>
              <a:rPr lang="en-US">
                <a:solidFill>
                  <a:srgbClr val="FFFFFF"/>
                </a:solidFill>
                <a:effectLst/>
                <a:latin typeface="FS Albert Pro Light" panose="02000503040000020004" pitchFamily="2" charset="0"/>
              </a:rPr>
              <a: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nibh</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euismod</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tincidunt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ut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laoreet</a:t>
            </a:r>
            <a:r>
              <a:rPr lang="en-US">
                <a:solidFill>
                  <a:srgbClr val="FFFFFF"/>
                </a:solidFill>
                <a:effectLst/>
                <a:latin typeface="FS Albert Pro Light" panose="02000503040000020004" pitchFamily="2" charset="0"/>
              </a:rPr>
              <a:t> dolore magna </a:t>
            </a:r>
            <a:r>
              <a:rPr lang="en-US" err="1">
                <a:solidFill>
                  <a:srgbClr val="FFFFFF"/>
                </a:solidFill>
                <a:effectLst/>
                <a:latin typeface="FS Albert Pro Light" panose="02000503040000020004" pitchFamily="2" charset="0"/>
              </a:rPr>
              <a:t>aliquam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erat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volutpat</a:t>
            </a:r>
            <a:r>
              <a:rPr lang="en-US">
                <a:solidFill>
                  <a:srgbClr val="FFFFFF"/>
                </a:solidFill>
                <a:effectLst/>
                <a:latin typeface="FS Albert Pro Light" panose="02000503040000020004" pitchFamily="2" charset="0"/>
              </a:rPr>
              <a:t>. Ut </a:t>
            </a:r>
            <a:r>
              <a:rPr lang="en-US" err="1">
                <a:solidFill>
                  <a:srgbClr val="FFFFFF"/>
                </a:solidFill>
                <a:effectLst/>
                <a:latin typeface="FS Albert Pro Light" panose="02000503040000020004" pitchFamily="2" charset="0"/>
              </a:rPr>
              <a:t>wisi</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enim</a:t>
            </a:r>
            <a:r>
              <a:rPr lang="en-US">
                <a:solidFill>
                  <a:srgbClr val="FFFFFF"/>
                </a:solidFill>
                <a:effectLst/>
                <a:latin typeface="FS Albert Pro Light" panose="02000503040000020004" pitchFamily="2" charset="0"/>
              </a:rPr>
              <a:t> ad minim </a:t>
            </a:r>
            <a:r>
              <a:rPr lang="en-US" err="1">
                <a:solidFill>
                  <a:srgbClr val="FFFFFF"/>
                </a:solidFill>
                <a:effectLst/>
                <a:latin typeface="FS Albert Pro Light" panose="02000503040000020004" pitchFamily="2" charset="0"/>
              </a:rPr>
              <a:t>veniam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quis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nostrud</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exerci</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tation</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ullamcorper</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suscipit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lobortis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nisl</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ut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aliquip</a:t>
            </a:r>
            <a:r>
              <a:rPr lang="en-US">
                <a:solidFill>
                  <a:srgbClr val="FFFFFF"/>
                </a:solidFill>
                <a:effectLst/>
                <a:latin typeface="FS Albert Pro Light" panose="02000503040000020004" pitchFamily="2" charset="0"/>
              </a:rPr>
              <a:t> ex </a:t>
            </a:r>
            <a:r>
              <a:rPr lang="en-US" err="1">
                <a:solidFill>
                  <a:srgbClr val="FFFFFF"/>
                </a:solidFill>
                <a:effectLst/>
                <a:latin typeface="FS Albert Pro Light" panose="02000503040000020004" pitchFamily="2" charset="0"/>
              </a:rPr>
              <a:t>ea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commodo</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consequat</a:t>
            </a:r>
            <a:r>
              <a:rPr lang="en-US">
                <a:solidFill>
                  <a:srgbClr val="FFFFFF"/>
                </a:solidFill>
                <a:effectLst/>
                <a:latin typeface="FS Albert Pro Light" panose="02000503040000020004" pitchFamily="2" charset="0"/>
              </a:rPr>
              <a:t>. Duis </a:t>
            </a:r>
            <a:r>
              <a:rPr lang="en-US" err="1">
                <a:solidFill>
                  <a:srgbClr val="FFFFFF"/>
                </a:solidFill>
                <a:effectLst/>
                <a:latin typeface="FS Albert Pro Light" panose="02000503040000020004" pitchFamily="2" charset="0"/>
              </a:rPr>
              <a:t>autem</a:t>
            </a:r>
            <a:r>
              <a:rPr lang="en-US">
                <a:solidFill>
                  <a:srgbClr val="FFFFFF"/>
                </a:solidFill>
                <a:effectLst/>
                <a:latin typeface="FS Albert Pro Light" panose="02000503040000020004" pitchFamily="2" charset="0"/>
              </a:rPr>
              <a:t> vel </a:t>
            </a:r>
            <a:r>
              <a:rPr lang="en-US" err="1">
                <a:solidFill>
                  <a:srgbClr val="FFFFFF"/>
                </a:solidFill>
                <a:effectLst/>
                <a:latin typeface="FS Albert Pro Light" panose="02000503040000020004" pitchFamily="2" charset="0"/>
              </a:rPr>
              <a:t>eum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iriure</a:t>
            </a:r>
            <a:r>
              <a:rPr lang="en-US">
                <a:solidFill>
                  <a:srgbClr val="FFFFFF"/>
                </a:solidFill>
                <a:effectLst/>
                <a:latin typeface="FS Albert Pro Light" panose="02000503040000020004" pitchFamily="2" charset="0"/>
              </a:rPr>
              <a:t> dolor in </a:t>
            </a:r>
            <a:r>
              <a:rPr lang="en-US" err="1">
                <a:solidFill>
                  <a:srgbClr val="FFFFFF"/>
                </a:solidFill>
                <a:effectLst/>
                <a:latin typeface="FS Albert Pro Light" panose="02000503040000020004" pitchFamily="2" charset="0"/>
              </a:rPr>
              <a:t>hendrerit</a:t>
            </a:r>
            <a:r>
              <a:rPr lang="en-US">
                <a:solidFill>
                  <a:srgbClr val="FFFFFF"/>
                </a:solidFill>
                <a:effectLst/>
                <a:latin typeface="FS Albert Pro Light" panose="02000503040000020004" pitchFamily="2" charset="0"/>
              </a:rPr>
              <a:t> in </a:t>
            </a:r>
            <a:r>
              <a:rPr lang="en-US" err="1">
                <a:solidFill>
                  <a:srgbClr val="FFFFFF"/>
                </a:solidFill>
                <a:effectLst/>
                <a:latin typeface="FS Albert Pro Light" panose="02000503040000020004" pitchFamily="2" charset="0"/>
              </a:rPr>
              <a:t>vulputate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velit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esse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molestie</a:t>
            </a:r>
            <a:r>
              <a:rPr lang="en-US">
                <a:solidFill>
                  <a:srgbClr val="FFFFFF"/>
                </a:solidFill>
                <a:effectLst/>
                <a:latin typeface="FS Albert Pro Light" panose="02000503040000020004" pitchFamily="2" charset="0"/>
              </a:rPr>
              <a: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consequat</a:t>
            </a:r>
            <a:r>
              <a:rPr lang="en-US">
                <a:solidFill>
                  <a:srgbClr val="FFFFFF"/>
                </a:solidFill>
                <a:effectLst/>
                <a:latin typeface="FS Albert Pro Light" panose="02000503040000020004" pitchFamily="2" charset="0"/>
              </a:rPr>
              <a:t>, vel </a:t>
            </a:r>
            <a:r>
              <a:rPr lang="en-US" err="1">
                <a:solidFill>
                  <a:srgbClr val="FFFFFF"/>
                </a:solidFill>
                <a:effectLst/>
                <a:latin typeface="FS Albert Pro Light" panose="02000503040000020004" pitchFamily="2" charset="0"/>
              </a:rPr>
              <a:t>illum</a:t>
            </a:r>
            <a:r>
              <a:rPr lang="en-US">
                <a:solidFill>
                  <a:srgbClr val="FFFFFF"/>
                </a:solidFill>
                <a:effectLst/>
                <a:latin typeface="FS Albert Pro Light" panose="02000503040000020004" pitchFamily="2" charset="0"/>
              </a:rPr>
              <a:t> dolore </a:t>
            </a:r>
            <a:r>
              <a:rPr lang="en-US" err="1">
                <a:solidFill>
                  <a:srgbClr val="FFFFFF"/>
                </a:solidFill>
                <a:effectLst/>
                <a:latin typeface="FS Albert Pro Light" panose="02000503040000020004" pitchFamily="2" charset="0"/>
              </a:rPr>
              <a:t>eu</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feugiat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nulla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facilisis</a:t>
            </a:r>
            <a:r>
              <a:rPr lang="en-US">
                <a:solidFill>
                  <a:srgbClr val="FFFFFF"/>
                </a:solidFill>
                <a:effectLst/>
                <a:latin typeface="FS Albert Pro Light" panose="02000503040000020004" pitchFamily="2" charset="0"/>
              </a:rPr>
              <a:t> at </a:t>
            </a:r>
            <a:r>
              <a:rPr lang="en-US" err="1">
                <a:solidFill>
                  <a:srgbClr val="FFFFFF"/>
                </a:solidFill>
                <a:effectLst/>
                <a:latin typeface="FS Albert Pro Light" panose="02000503040000020004" pitchFamily="2" charset="0"/>
              </a:rPr>
              <a:t>vero</a:t>
            </a:r>
            <a:r>
              <a:rPr lang="en-US">
                <a:solidFill>
                  <a:srgbClr val="FFFFFF"/>
                </a:solidFill>
                <a:effectLst/>
                <a:latin typeface="FS Albert Pro Light" panose="02000503040000020004" pitchFamily="2" charset="0"/>
              </a:rPr>
              <a:t> eros et </a:t>
            </a:r>
            <a:r>
              <a:rPr lang="en-US" err="1">
                <a:solidFill>
                  <a:srgbClr val="FFFFFF"/>
                </a:solidFill>
                <a:effectLst/>
                <a:latin typeface="FS Albert Pro Light" panose="02000503040000020004" pitchFamily="2" charset="0"/>
              </a:rPr>
              <a:t>accumsan</a:t>
            </a:r>
            <a:r>
              <a:rPr lang="en-US">
                <a:solidFill>
                  <a:srgbClr val="FFFFFF"/>
                </a:solidFill>
                <a:effectLst/>
                <a:latin typeface="FS Albert Pro Light" panose="02000503040000020004" pitchFamily="2" charset="0"/>
              </a:rPr>
              <a:t> et </a:t>
            </a:r>
            <a:r>
              <a:rPr lang="en-US" err="1">
                <a:solidFill>
                  <a:srgbClr val="FFFFFF"/>
                </a:solidFill>
                <a:effectLst/>
                <a:latin typeface="FS Albert Pro Light" panose="02000503040000020004" pitchFamily="2" charset="0"/>
              </a:rPr>
              <a:t>iusto</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odio</a:t>
            </a:r>
            <a:r>
              <a:rPr lang="en-US">
                <a:solidFill>
                  <a:srgbClr val="FFFFFF"/>
                </a:solidFill>
                <a:effectLst/>
                <a:latin typeface="FS Albert Pro Light" panose="02000503040000020004" pitchFamily="2" charset="0"/>
              </a:rPr>
              <a: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dignissim</a:t>
            </a:r>
            <a:r>
              <a:rPr lang="en-US">
                <a:solidFill>
                  <a:srgbClr val="FFFFFF"/>
                </a:solidFill>
                <a:effectLst/>
                <a:latin typeface="FS Albert Pro Light" panose="02000503040000020004" pitchFamily="2" charset="0"/>
              </a:rPr>
              <a:t> qui </a:t>
            </a:r>
            <a:r>
              <a:rPr lang="en-US" err="1">
                <a:solidFill>
                  <a:srgbClr val="FFFFFF"/>
                </a:solidFill>
                <a:effectLst/>
                <a:latin typeface="FS Albert Pro Light" panose="02000503040000020004" pitchFamily="2" charset="0"/>
              </a:rPr>
              <a:t>blandit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praesent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luptatum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zzril</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delenit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augue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duis</a:t>
            </a:r>
            <a:r>
              <a:rPr lang="en-US">
                <a:solidFill>
                  <a:srgbClr val="FFFFFF"/>
                </a:solidFill>
                <a:effectLst/>
                <a:latin typeface="FS Albert Pro Light" panose="02000503040000020004" pitchFamily="2" charset="0"/>
              </a:rPr>
              <a:t> dolore </a:t>
            </a:r>
            <a:r>
              <a:rPr lang="en-US" err="1">
                <a:solidFill>
                  <a:srgbClr val="FFFFFF"/>
                </a:solidFill>
                <a:effectLst/>
                <a:latin typeface="FS Albert Pro Light" panose="02000503040000020004" pitchFamily="2" charset="0"/>
              </a:rPr>
              <a:t>te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feugait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nulla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facilisi</a:t>
            </a:r>
            <a:r>
              <a:rPr lang="en-US">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457200" y="457200"/>
            <a:ext cx="12801600" cy="2711753"/>
          </a:xfrm>
          <a:prstGeom prst="rect">
            <a:avLst/>
          </a:prstGeom>
        </p:spPr>
        <p:txBody>
          <a:bodyPr anchor="t">
            <a:noAutofit/>
          </a:bodyPr>
          <a:lstStyle>
            <a:lvl1pPr>
              <a:lnSpc>
                <a:spcPct val="90000"/>
              </a:lnSpc>
              <a:defRPr sz="6000" spc="0" baseline="0">
                <a:solidFill>
                  <a:schemeClr val="bg1"/>
                </a:solidFill>
              </a:defRPr>
            </a:lvl1pPr>
          </a:lstStyle>
          <a:p>
            <a:r>
              <a:rPr lang="en-US"/>
              <a:t>Full content slide, longer paragraphs. </a:t>
            </a:r>
            <a:r>
              <a:rPr lang="en-US" err="1"/>
              <a:t>loren</a:t>
            </a:r>
            <a:r>
              <a:rPr lang="en-US"/>
              <a:t> ipsum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a:t>
            </a:r>
          </a:p>
        </p:txBody>
      </p:sp>
      <p:grpSp>
        <p:nvGrpSpPr>
          <p:cNvPr id="14" name="Group 13">
            <a:extLst>
              <a:ext uri="{FF2B5EF4-FFF2-40B4-BE49-F238E27FC236}">
                <a16:creationId xmlns:a16="http://schemas.microsoft.com/office/drawing/2014/main" id="{84237F8D-9312-3940-A3B2-5AD1378E14B2}"/>
              </a:ext>
            </a:extLst>
          </p:cNvPr>
          <p:cNvGrpSpPr/>
          <p:nvPr userDrawn="1"/>
        </p:nvGrpSpPr>
        <p:grpSpPr>
          <a:xfrm>
            <a:off x="-755" y="12618496"/>
            <a:ext cx="8367556" cy="1106648"/>
            <a:chOff x="-755" y="12618496"/>
            <a:chExt cx="8367556" cy="1106648"/>
          </a:xfrm>
        </p:grpSpPr>
        <p:grpSp>
          <p:nvGrpSpPr>
            <p:cNvPr id="15" name="Group 14">
              <a:extLst>
                <a:ext uri="{FF2B5EF4-FFF2-40B4-BE49-F238E27FC236}">
                  <a16:creationId xmlns:a16="http://schemas.microsoft.com/office/drawing/2014/main" id="{FE225B68-D36A-834D-B8DB-CF1C3652CBEE}"/>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4739B1DC-E8EC-B947-9D02-4C7DB7B000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44406612-938C-644E-8D4D-789DA4DF783E}"/>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7" name="Group 16">
              <a:extLst>
                <a:ext uri="{FF2B5EF4-FFF2-40B4-BE49-F238E27FC236}">
                  <a16:creationId xmlns:a16="http://schemas.microsoft.com/office/drawing/2014/main" id="{8E747D4F-8B61-D546-82CC-CECD3E2B9166}"/>
                </a:ext>
              </a:extLst>
            </p:cNvPr>
            <p:cNvGrpSpPr/>
            <p:nvPr userDrawn="1"/>
          </p:nvGrpSpPr>
          <p:grpSpPr>
            <a:xfrm>
              <a:off x="-755" y="12627864"/>
              <a:ext cx="2413264" cy="1097280"/>
              <a:chOff x="-3677406" y="-1"/>
              <a:chExt cx="22307482" cy="10058402"/>
            </a:xfrm>
          </p:grpSpPr>
          <p:pic>
            <p:nvPicPr>
              <p:cNvPr id="19" name="Graphic 18">
                <a:extLst>
                  <a:ext uri="{FF2B5EF4-FFF2-40B4-BE49-F238E27FC236}">
                    <a16:creationId xmlns:a16="http://schemas.microsoft.com/office/drawing/2014/main" id="{24F50397-07BD-1945-9BC4-3D94AE375D1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0E3BF66D-0E36-0243-B092-D520D836C9E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8" name="Graphic 17">
              <a:extLst>
                <a:ext uri="{FF2B5EF4-FFF2-40B4-BE49-F238E27FC236}">
                  <a16:creationId xmlns:a16="http://schemas.microsoft.com/office/drawing/2014/main" id="{3B2D3238-4278-AC4D-8FF7-4D7F23F5AF6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Date Placeholder 4">
            <a:extLst>
              <a:ext uri="{FF2B5EF4-FFF2-40B4-BE49-F238E27FC236}">
                <a16:creationId xmlns:a16="http://schemas.microsoft.com/office/drawing/2014/main" id="{262A6E13-7C56-8E4A-8BEC-47BB080F83E5}"/>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FB3ADB58-2E95-6149-8114-1E2FFE56C675}"/>
              </a:ext>
            </a:extLst>
          </p:cNvPr>
          <p:cNvSpPr>
            <a:spLocks noGrp="1"/>
          </p:cNvSpPr>
          <p:nvPr>
            <p:ph type="ftr" sz="quarter" idx="12"/>
          </p:nvPr>
        </p:nvSpPr>
        <p:spPr/>
        <p:txBody>
          <a:bodyPr/>
          <a:lstStyle/>
          <a:p>
            <a:pPr defTabSz="309563">
              <a:lnSpc>
                <a:spcPct val="120000"/>
              </a:lnSpc>
            </a:pPr>
            <a:r>
              <a:rPr lang="en-US"/>
              <a:t>BD Rhapsody™ TCR/BCR Multiomic Assay</a:t>
            </a:r>
          </a:p>
        </p:txBody>
      </p:sp>
      <p:sp>
        <p:nvSpPr>
          <p:cNvPr id="8" name="Slide Number Placeholder 7">
            <a:extLst>
              <a:ext uri="{FF2B5EF4-FFF2-40B4-BE49-F238E27FC236}">
                <a16:creationId xmlns:a16="http://schemas.microsoft.com/office/drawing/2014/main" id="{D8974A4A-7645-CF4A-91DA-FC200E255039}"/>
              </a:ext>
            </a:extLst>
          </p:cNvPr>
          <p:cNvSpPr>
            <a:spLocks noGrp="1"/>
          </p:cNvSpPr>
          <p:nvPr>
            <p:ph type="sldNum" sz="quarter" idx="13"/>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16455069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osted BD Orange background">
    <p:bg>
      <p:bgPr>
        <a:solidFill>
          <a:schemeClr val="accent5"/>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B7CE93A-88BA-DE47-9EA2-5DE305055CCF}"/>
              </a:ext>
            </a:extLst>
          </p:cNvPr>
          <p:cNvGrpSpPr/>
          <p:nvPr userDrawn="1"/>
        </p:nvGrpSpPr>
        <p:grpSpPr>
          <a:xfrm>
            <a:off x="-755" y="12618496"/>
            <a:ext cx="8367556" cy="1106648"/>
            <a:chOff x="-755" y="12618496"/>
            <a:chExt cx="8367556" cy="1106648"/>
          </a:xfrm>
        </p:grpSpPr>
        <p:grpSp>
          <p:nvGrpSpPr>
            <p:cNvPr id="30" name="Group 29">
              <a:extLst>
                <a:ext uri="{FF2B5EF4-FFF2-40B4-BE49-F238E27FC236}">
                  <a16:creationId xmlns:a16="http://schemas.microsoft.com/office/drawing/2014/main" id="{857547BF-4285-7447-90DA-FF328264CB26}"/>
                </a:ext>
              </a:extLst>
            </p:cNvPr>
            <p:cNvGrpSpPr/>
            <p:nvPr userDrawn="1"/>
          </p:nvGrpSpPr>
          <p:grpSpPr>
            <a:xfrm>
              <a:off x="1" y="12627864"/>
              <a:ext cx="8366800" cy="1097280"/>
              <a:chOff x="-58710091" y="-1"/>
              <a:chExt cx="77340167" cy="10058402"/>
            </a:xfrm>
            <a:solidFill>
              <a:schemeClr val="accent5"/>
            </a:solidFill>
          </p:grpSpPr>
          <p:pic>
            <p:nvPicPr>
              <p:cNvPr id="35" name="Graphic 34">
                <a:extLst>
                  <a:ext uri="{FF2B5EF4-FFF2-40B4-BE49-F238E27FC236}">
                    <a16:creationId xmlns:a16="http://schemas.microsoft.com/office/drawing/2014/main" id="{D0F959E7-9087-8847-93A7-852D34AB4D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B4A02DCA-13D8-5441-87D2-391ECA31D31E}"/>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1D4A911B-3672-F548-8D9A-BC4616233244}"/>
                </a:ext>
              </a:extLst>
            </p:cNvPr>
            <p:cNvGrpSpPr/>
            <p:nvPr userDrawn="1"/>
          </p:nvGrpSpPr>
          <p:grpSpPr>
            <a:xfrm>
              <a:off x="-755" y="12627864"/>
              <a:ext cx="2413264" cy="1097280"/>
              <a:chOff x="-3677406" y="-1"/>
              <a:chExt cx="22307482" cy="10058402"/>
            </a:xfrm>
          </p:grpSpPr>
          <p:pic>
            <p:nvPicPr>
              <p:cNvPr id="33" name="Graphic 32">
                <a:extLst>
                  <a:ext uri="{FF2B5EF4-FFF2-40B4-BE49-F238E27FC236}">
                    <a16:creationId xmlns:a16="http://schemas.microsoft.com/office/drawing/2014/main" id="{4F3F1730-4691-6044-98BF-18D2CC203D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CA68789C-33D8-C045-A5A7-363567CA5FDC}"/>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2" name="Graphic 31">
              <a:extLst>
                <a:ext uri="{FF2B5EF4-FFF2-40B4-BE49-F238E27FC236}">
                  <a16:creationId xmlns:a16="http://schemas.microsoft.com/office/drawing/2014/main" id="{D8CEDC37-C9B3-5242-9409-726E72EDFF4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457200" y="3497235"/>
            <a:ext cx="20776091" cy="6622851"/>
          </a:xfrm>
          <a:prstGeom prst="rect">
            <a:avLst/>
          </a:prstGeom>
        </p:spPr>
        <p:txBody>
          <a:bodyPr>
            <a:noAutofit/>
          </a:bodyPr>
          <a:lstStyle>
            <a:lvl1pPr>
              <a:lnSpc>
                <a:spcPct val="100000"/>
              </a:lnSpc>
              <a:defRPr lang="en-US" sz="4000" b="0" i="0" spc="0" baseline="0" smtClean="0">
                <a:effectLst/>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r>
              <a:rPr lang="en-US">
                <a:solidFill>
                  <a:srgbClr val="FFFFFF"/>
                </a:solidFill>
                <a:effectLst/>
                <a:latin typeface="FS Albert Pro Light" panose="02000503040000020004" pitchFamily="2" charset="0"/>
              </a:rPr>
              <a:t>Example of longer paragraph slide. Vestibulum ante ipsum </a:t>
            </a:r>
            <a:r>
              <a:rPr lang="en-US" err="1">
                <a:solidFill>
                  <a:srgbClr val="FFFFFF"/>
                </a:solidFill>
                <a:effectLst/>
                <a:latin typeface="FS Albert Pro Light" panose="02000503040000020004" pitchFamily="2" charset="0"/>
              </a:rPr>
              <a:t>primis</a:t>
            </a:r>
            <a:r>
              <a:rPr lang="en-US">
                <a:solidFill>
                  <a:srgbClr val="FFFFFF"/>
                </a:solidFill>
                <a:effectLst/>
                <a:latin typeface="FS Albert Pro Light" panose="02000503040000020004" pitchFamily="2" charset="0"/>
              </a:rPr>
              <a:t> in </a:t>
            </a:r>
            <a:r>
              <a:rPr lang="en-US" err="1">
                <a:solidFill>
                  <a:srgbClr val="FFFFFF"/>
                </a:solidFill>
                <a:effectLst/>
                <a:latin typeface="FS Albert Pro Light" panose="02000503040000020004" pitchFamily="2" charset="0"/>
              </a:rPr>
              <a:t>faucibus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orci</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luctus</a:t>
            </a:r>
            <a:r>
              <a:rPr lang="en-US">
                <a:solidFill>
                  <a:srgbClr val="FFFFFF"/>
                </a:solidFill>
                <a:effectLst/>
                <a:latin typeface="FS Albert Pro Light" panose="02000503040000020004" pitchFamily="2" charset="0"/>
              </a:rPr>
              <a:t> et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ultrices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posuere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cubilia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curae</a:t>
            </a:r>
            <a:r>
              <a:rPr lang="en-US">
                <a:solidFill>
                  <a:srgbClr val="FFFFFF"/>
                </a:solidFill>
                <a:effectLst/>
                <a:latin typeface="FS Albert Pro Light" panose="02000503040000020004" pitchFamily="2" charset="0"/>
              </a:rPr>
              <a:t>. In et </a:t>
            </a:r>
            <a:r>
              <a:rPr lang="en-US" err="1">
                <a:solidFill>
                  <a:srgbClr val="FFFFFF"/>
                </a:solidFill>
                <a:effectLst/>
                <a:latin typeface="FS Albert Pro Light" panose="02000503040000020004" pitchFamily="2" charset="0"/>
              </a:rPr>
              <a:t>laoreet</a:t>
            </a:r>
            <a:r>
              <a:rPr lang="en-US">
                <a:solidFill>
                  <a:srgbClr val="FFFFFF"/>
                </a:solidFill>
                <a:effectLst/>
                <a:latin typeface="FS Albert Pro Light" panose="02000503040000020004" pitchFamily="2" charset="0"/>
              </a:rPr>
              <a:t> ex, vitae </a:t>
            </a:r>
            <a:r>
              <a:rPr lang="en-US" err="1">
                <a:solidFill>
                  <a:srgbClr val="FFFFFF"/>
                </a:solidFill>
                <a:effectLst/>
                <a:latin typeface="FS Albert Pro Light" panose="02000503040000020004" pitchFamily="2" charset="0"/>
              </a:rPr>
              <a:t>ullamcorper</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risus</a:t>
            </a:r>
            <a:r>
              <a:rPr lang="en-US">
                <a:solidFill>
                  <a:srgbClr val="FFFFFF"/>
                </a:solidFill>
                <a:effectLst/>
                <a:latin typeface="FS Albert Pro Light" panose="02000503040000020004" pitchFamily="2" charset="0"/>
              </a:rPr>
              <a:t>. Integer </a:t>
            </a:r>
            <a:r>
              <a:rPr lang="en-US" err="1">
                <a:solidFill>
                  <a:srgbClr val="FFFFFF"/>
                </a:solidFill>
                <a:effectLst/>
                <a:latin typeface="FS Albert Pro Light" panose="02000503040000020004" pitchFamily="2" charset="0"/>
              </a:rPr>
              <a:t>quis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justo</a:t>
            </a:r>
            <a:r>
              <a:rPr lang="en-US">
                <a:solidFill>
                  <a:srgbClr val="FFFFFF"/>
                </a:solidFill>
                <a:effectLst/>
                <a:latin typeface="FS Albert Pro Light" panose="02000503040000020004" pitchFamily="2" charset="0"/>
              </a:rPr>
              <a:t> convallis, vestibulum </a:t>
            </a:r>
            <a:r>
              <a:rPr lang="en-US" err="1">
                <a:solidFill>
                  <a:srgbClr val="FFFFFF"/>
                </a:solidFill>
                <a:effectLst/>
                <a:latin typeface="FS Albert Pro Light" panose="02000503040000020004" pitchFamily="2" charset="0"/>
              </a:rPr>
              <a:t>nibhSed</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rhoncus</a:t>
            </a:r>
            <a:r>
              <a:rPr lang="en-US">
                <a:solidFill>
                  <a:srgbClr val="FFFFFF"/>
                </a:solidFill>
                <a:effectLst/>
                <a:latin typeface="FS Albert Pro Light" panose="02000503040000020004" pitchFamily="2" charset="0"/>
              </a:rPr>
              <a:t> sed nisi </a:t>
            </a:r>
            <a:r>
              <a:rPr lang="en-US" err="1">
                <a:solidFill>
                  <a:srgbClr val="FFFFFF"/>
                </a:solidFill>
                <a:effectLst/>
                <a:latin typeface="FS Albert Pro Light" panose="02000503040000020004" pitchFamily="2" charset="0"/>
              </a:rPr>
              <a:t>ut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imperdiet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Praesent</a:t>
            </a:r>
            <a:r>
              <a:rPr lang="en-US">
                <a:solidFill>
                  <a:srgbClr val="FFFFFF"/>
                </a:solidFill>
                <a:effectLst/>
                <a:latin typeface="FS Albert Pro Light" panose="02000503040000020004" pitchFamily="2" charset="0"/>
              </a:rPr>
              <a:t> dolor </a:t>
            </a:r>
            <a:r>
              <a:rPr lang="en-US" err="1">
                <a:solidFill>
                  <a:srgbClr val="FFFFFF"/>
                </a:solidFill>
                <a:effectLst/>
                <a:latin typeface="FS Albert Pro Light" panose="02000503040000020004" pitchFamily="2" charset="0"/>
              </a:rPr>
              <a:t>augue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volutpat</a:t>
            </a:r>
            <a:r>
              <a:rPr lang="en-US">
                <a:solidFill>
                  <a:srgbClr val="FFFFFF"/>
                </a:solidFill>
                <a:effectLst/>
                <a:latin typeface="FS Albert Pro Light" panose="02000503040000020004" pitchFamily="2" charset="0"/>
              </a:rPr>
              <a:t> id fermentum </a:t>
            </a:r>
            <a:r>
              <a:rPr lang="en-US" err="1">
                <a:solidFill>
                  <a:srgbClr val="FFFFFF"/>
                </a:solidFill>
                <a:effectLst/>
                <a:latin typeface="FS Albert Pro Light" panose="02000503040000020004" pitchFamily="2" charset="0"/>
              </a:rPr>
              <a:t>ut.Lorem</a:t>
            </a:r>
            <a:r>
              <a:rPr lang="en-US">
                <a:solidFill>
                  <a:srgbClr val="FFFFFF"/>
                </a:solidFill>
                <a:effectLst/>
                <a:latin typeface="FS Albert Pro Light" panose="02000503040000020004" pitchFamily="2" charset="0"/>
              </a:rPr>
              <a:t> ipsum dolor sit </a:t>
            </a:r>
            <a:r>
              <a:rPr lang="en-US" err="1">
                <a:solidFill>
                  <a:srgbClr val="FFFFFF"/>
                </a:solidFill>
                <a:effectLst/>
                <a:latin typeface="FS Albert Pro Light" panose="02000503040000020004" pitchFamily="2" charset="0"/>
              </a:rPr>
              <a:t>amet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consectetuer</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adipiscing</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elit</a:t>
            </a:r>
            <a:r>
              <a:rPr lang="en-US">
                <a:solidFill>
                  <a:srgbClr val="FFFFFF"/>
                </a:solidFill>
                <a:effectLst/>
                <a:latin typeface="FS Albert Pro Light" panose="02000503040000020004" pitchFamily="2" charset="0"/>
              </a:rPr>
              <a:t>, sed diam </a:t>
            </a:r>
            <a:r>
              <a:rPr lang="en-US" err="1">
                <a:solidFill>
                  <a:srgbClr val="FFFFFF"/>
                </a:solidFill>
                <a:effectLst/>
                <a:latin typeface="FS Albert Pro Light" panose="02000503040000020004" pitchFamily="2" charset="0"/>
              </a:rPr>
              <a:t>nonummy</a:t>
            </a:r>
            <a:r>
              <a:rPr lang="en-US">
                <a:solidFill>
                  <a:srgbClr val="FFFFFF"/>
                </a:solidFill>
                <a:effectLst/>
                <a:latin typeface="FS Albert Pro Light" panose="02000503040000020004" pitchFamily="2" charset="0"/>
              </a:rPr>
              <a: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nibh</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euismod</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tincidunt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ut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laoreet</a:t>
            </a:r>
            <a:r>
              <a:rPr lang="en-US">
                <a:solidFill>
                  <a:srgbClr val="FFFFFF"/>
                </a:solidFill>
                <a:effectLst/>
                <a:latin typeface="FS Albert Pro Light" panose="02000503040000020004" pitchFamily="2" charset="0"/>
              </a:rPr>
              <a:t> dolore magna </a:t>
            </a:r>
            <a:r>
              <a:rPr lang="en-US" err="1">
                <a:solidFill>
                  <a:srgbClr val="FFFFFF"/>
                </a:solidFill>
                <a:effectLst/>
                <a:latin typeface="FS Albert Pro Light" panose="02000503040000020004" pitchFamily="2" charset="0"/>
              </a:rPr>
              <a:t>aliquam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erat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volutpat</a:t>
            </a:r>
            <a:r>
              <a:rPr lang="en-US">
                <a:solidFill>
                  <a:srgbClr val="FFFFFF"/>
                </a:solidFill>
                <a:effectLst/>
                <a:latin typeface="FS Albert Pro Light" panose="02000503040000020004" pitchFamily="2" charset="0"/>
              </a:rPr>
              <a:t>. Ut </a:t>
            </a:r>
            <a:r>
              <a:rPr lang="en-US" err="1">
                <a:solidFill>
                  <a:srgbClr val="FFFFFF"/>
                </a:solidFill>
                <a:effectLst/>
                <a:latin typeface="FS Albert Pro Light" panose="02000503040000020004" pitchFamily="2" charset="0"/>
              </a:rPr>
              <a:t>wisi</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enim</a:t>
            </a:r>
            <a:r>
              <a:rPr lang="en-US">
                <a:solidFill>
                  <a:srgbClr val="FFFFFF"/>
                </a:solidFill>
                <a:effectLst/>
                <a:latin typeface="FS Albert Pro Light" panose="02000503040000020004" pitchFamily="2" charset="0"/>
              </a:rPr>
              <a:t> ad minim </a:t>
            </a:r>
            <a:r>
              <a:rPr lang="en-US" err="1">
                <a:solidFill>
                  <a:srgbClr val="FFFFFF"/>
                </a:solidFill>
                <a:effectLst/>
                <a:latin typeface="FS Albert Pro Light" panose="02000503040000020004" pitchFamily="2" charset="0"/>
              </a:rPr>
              <a:t>veniam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quis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nostrud</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exerci</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tation</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ullamcorper</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suscipit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lobortis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nisl</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ut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aliquip</a:t>
            </a:r>
            <a:r>
              <a:rPr lang="en-US">
                <a:solidFill>
                  <a:srgbClr val="FFFFFF"/>
                </a:solidFill>
                <a:effectLst/>
                <a:latin typeface="FS Albert Pro Light" panose="02000503040000020004" pitchFamily="2" charset="0"/>
              </a:rPr>
              <a:t> ex </a:t>
            </a:r>
            <a:r>
              <a:rPr lang="en-US" err="1">
                <a:solidFill>
                  <a:srgbClr val="FFFFFF"/>
                </a:solidFill>
                <a:effectLst/>
                <a:latin typeface="FS Albert Pro Light" panose="02000503040000020004" pitchFamily="2" charset="0"/>
              </a:rPr>
              <a:t>ea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commodo</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consequat</a:t>
            </a:r>
            <a:r>
              <a:rPr lang="en-US">
                <a:solidFill>
                  <a:srgbClr val="FFFFFF"/>
                </a:solidFill>
                <a:effectLst/>
                <a:latin typeface="FS Albert Pro Light" panose="02000503040000020004" pitchFamily="2" charset="0"/>
              </a:rPr>
              <a:t>. Duis </a:t>
            </a:r>
            <a:r>
              <a:rPr lang="en-US" err="1">
                <a:solidFill>
                  <a:srgbClr val="FFFFFF"/>
                </a:solidFill>
                <a:effectLst/>
                <a:latin typeface="FS Albert Pro Light" panose="02000503040000020004" pitchFamily="2" charset="0"/>
              </a:rPr>
              <a:t>autem</a:t>
            </a:r>
            <a:r>
              <a:rPr lang="en-US">
                <a:solidFill>
                  <a:srgbClr val="FFFFFF"/>
                </a:solidFill>
                <a:effectLst/>
                <a:latin typeface="FS Albert Pro Light" panose="02000503040000020004" pitchFamily="2" charset="0"/>
              </a:rPr>
              <a:t> vel </a:t>
            </a:r>
            <a:r>
              <a:rPr lang="en-US" err="1">
                <a:solidFill>
                  <a:srgbClr val="FFFFFF"/>
                </a:solidFill>
                <a:effectLst/>
                <a:latin typeface="FS Albert Pro Light" panose="02000503040000020004" pitchFamily="2" charset="0"/>
              </a:rPr>
              <a:t>eum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iriure</a:t>
            </a:r>
            <a:r>
              <a:rPr lang="en-US">
                <a:solidFill>
                  <a:srgbClr val="FFFFFF"/>
                </a:solidFill>
                <a:effectLst/>
                <a:latin typeface="FS Albert Pro Light" panose="02000503040000020004" pitchFamily="2" charset="0"/>
              </a:rPr>
              <a:t> dolor in </a:t>
            </a:r>
            <a:r>
              <a:rPr lang="en-US" err="1">
                <a:solidFill>
                  <a:srgbClr val="FFFFFF"/>
                </a:solidFill>
                <a:effectLst/>
                <a:latin typeface="FS Albert Pro Light" panose="02000503040000020004" pitchFamily="2" charset="0"/>
              </a:rPr>
              <a:t>hendrerit</a:t>
            </a:r>
            <a:r>
              <a:rPr lang="en-US">
                <a:solidFill>
                  <a:srgbClr val="FFFFFF"/>
                </a:solidFill>
                <a:effectLst/>
                <a:latin typeface="FS Albert Pro Light" panose="02000503040000020004" pitchFamily="2" charset="0"/>
              </a:rPr>
              <a:t> in </a:t>
            </a:r>
            <a:r>
              <a:rPr lang="en-US" err="1">
                <a:solidFill>
                  <a:srgbClr val="FFFFFF"/>
                </a:solidFill>
                <a:effectLst/>
                <a:latin typeface="FS Albert Pro Light" panose="02000503040000020004" pitchFamily="2" charset="0"/>
              </a:rPr>
              <a:t>vulputate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velit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esse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molestie</a:t>
            </a:r>
            <a:r>
              <a:rPr lang="en-US">
                <a:solidFill>
                  <a:srgbClr val="FFFFFF"/>
                </a:solidFill>
                <a:effectLst/>
                <a:latin typeface="FS Albert Pro Light" panose="02000503040000020004" pitchFamily="2" charset="0"/>
              </a:rPr>
              <a: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consequat</a:t>
            </a:r>
            <a:r>
              <a:rPr lang="en-US">
                <a:solidFill>
                  <a:srgbClr val="FFFFFF"/>
                </a:solidFill>
                <a:effectLst/>
                <a:latin typeface="FS Albert Pro Light" panose="02000503040000020004" pitchFamily="2" charset="0"/>
              </a:rPr>
              <a:t>, vel </a:t>
            </a:r>
            <a:r>
              <a:rPr lang="en-US" err="1">
                <a:solidFill>
                  <a:srgbClr val="FFFFFF"/>
                </a:solidFill>
                <a:effectLst/>
                <a:latin typeface="FS Albert Pro Light" panose="02000503040000020004" pitchFamily="2" charset="0"/>
              </a:rPr>
              <a:t>illum</a:t>
            </a:r>
            <a:r>
              <a:rPr lang="en-US">
                <a:solidFill>
                  <a:srgbClr val="FFFFFF"/>
                </a:solidFill>
                <a:effectLst/>
                <a:latin typeface="FS Albert Pro Light" panose="02000503040000020004" pitchFamily="2" charset="0"/>
              </a:rPr>
              <a:t> dolore </a:t>
            </a:r>
            <a:r>
              <a:rPr lang="en-US" err="1">
                <a:solidFill>
                  <a:srgbClr val="FFFFFF"/>
                </a:solidFill>
                <a:effectLst/>
                <a:latin typeface="FS Albert Pro Light" panose="02000503040000020004" pitchFamily="2" charset="0"/>
              </a:rPr>
              <a:t>eu</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feugiat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nulla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facilisis</a:t>
            </a:r>
            <a:r>
              <a:rPr lang="en-US">
                <a:solidFill>
                  <a:srgbClr val="FFFFFF"/>
                </a:solidFill>
                <a:effectLst/>
                <a:latin typeface="FS Albert Pro Light" panose="02000503040000020004" pitchFamily="2" charset="0"/>
              </a:rPr>
              <a:t> at </a:t>
            </a:r>
            <a:r>
              <a:rPr lang="en-US" err="1">
                <a:solidFill>
                  <a:srgbClr val="FFFFFF"/>
                </a:solidFill>
                <a:effectLst/>
                <a:latin typeface="FS Albert Pro Light" panose="02000503040000020004" pitchFamily="2" charset="0"/>
              </a:rPr>
              <a:t>vero</a:t>
            </a:r>
            <a:r>
              <a:rPr lang="en-US">
                <a:solidFill>
                  <a:srgbClr val="FFFFFF"/>
                </a:solidFill>
                <a:effectLst/>
                <a:latin typeface="FS Albert Pro Light" panose="02000503040000020004" pitchFamily="2" charset="0"/>
              </a:rPr>
              <a:t> eros et </a:t>
            </a:r>
            <a:r>
              <a:rPr lang="en-US" err="1">
                <a:solidFill>
                  <a:srgbClr val="FFFFFF"/>
                </a:solidFill>
                <a:effectLst/>
                <a:latin typeface="FS Albert Pro Light" panose="02000503040000020004" pitchFamily="2" charset="0"/>
              </a:rPr>
              <a:t>accumsan</a:t>
            </a:r>
            <a:r>
              <a:rPr lang="en-US">
                <a:solidFill>
                  <a:srgbClr val="FFFFFF"/>
                </a:solidFill>
                <a:effectLst/>
                <a:latin typeface="FS Albert Pro Light" panose="02000503040000020004" pitchFamily="2" charset="0"/>
              </a:rPr>
              <a:t> et </a:t>
            </a:r>
            <a:r>
              <a:rPr lang="en-US" err="1">
                <a:solidFill>
                  <a:srgbClr val="FFFFFF"/>
                </a:solidFill>
                <a:effectLst/>
                <a:latin typeface="FS Albert Pro Light" panose="02000503040000020004" pitchFamily="2" charset="0"/>
              </a:rPr>
              <a:t>iusto</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odio</a:t>
            </a:r>
            <a:r>
              <a:rPr lang="en-US">
                <a:solidFill>
                  <a:srgbClr val="FFFFFF"/>
                </a:solidFill>
                <a:effectLst/>
                <a:latin typeface="FS Albert Pro Light" panose="02000503040000020004" pitchFamily="2" charset="0"/>
              </a:rPr>
              <a: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dignissim</a:t>
            </a:r>
            <a:r>
              <a:rPr lang="en-US">
                <a:solidFill>
                  <a:srgbClr val="FFFFFF"/>
                </a:solidFill>
                <a:effectLst/>
                <a:latin typeface="FS Albert Pro Light" panose="02000503040000020004" pitchFamily="2" charset="0"/>
              </a:rPr>
              <a:t> qui </a:t>
            </a:r>
            <a:r>
              <a:rPr lang="en-US" err="1">
                <a:solidFill>
                  <a:srgbClr val="FFFFFF"/>
                </a:solidFill>
                <a:effectLst/>
                <a:latin typeface="FS Albert Pro Light" panose="02000503040000020004" pitchFamily="2" charset="0"/>
              </a:rPr>
              <a:t>blandit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praesent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luptatum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zzril</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delenit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augue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duis</a:t>
            </a:r>
            <a:r>
              <a:rPr lang="en-US">
                <a:solidFill>
                  <a:srgbClr val="FFFFFF"/>
                </a:solidFill>
                <a:effectLst/>
                <a:latin typeface="FS Albert Pro Light" panose="02000503040000020004" pitchFamily="2" charset="0"/>
              </a:rPr>
              <a:t> dolore </a:t>
            </a:r>
            <a:r>
              <a:rPr lang="en-US" err="1">
                <a:solidFill>
                  <a:srgbClr val="FFFFFF"/>
                </a:solidFill>
                <a:effectLst/>
                <a:latin typeface="FS Albert Pro Light" panose="02000503040000020004" pitchFamily="2" charset="0"/>
              </a:rPr>
              <a:t>te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feugait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nulla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facilisi</a:t>
            </a:r>
            <a:r>
              <a:rPr lang="en-US">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457200" y="457200"/>
            <a:ext cx="12801600" cy="2711753"/>
          </a:xfrm>
          <a:prstGeom prst="rect">
            <a:avLst/>
          </a:prstGeom>
        </p:spPr>
        <p:txBody>
          <a:bodyPr anchor="t">
            <a:noAutofit/>
          </a:bodyPr>
          <a:lstStyle>
            <a:lvl1pPr>
              <a:lnSpc>
                <a:spcPct val="90000"/>
              </a:lnSpc>
              <a:defRPr sz="6000" spc="0" baseline="0">
                <a:solidFill>
                  <a:schemeClr val="bg1"/>
                </a:solidFill>
              </a:defRPr>
            </a:lvl1pPr>
          </a:lstStyle>
          <a:p>
            <a:r>
              <a:rPr lang="en-US"/>
              <a:t>Full content slide, longer paragraphs. </a:t>
            </a:r>
            <a:r>
              <a:rPr lang="en-US" err="1"/>
              <a:t>loren</a:t>
            </a:r>
            <a:r>
              <a:rPr lang="en-US"/>
              <a:t> ipsum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a:t>
            </a:r>
          </a:p>
        </p:txBody>
      </p:sp>
      <p:sp>
        <p:nvSpPr>
          <p:cNvPr id="5" name="Date Placeholder 4">
            <a:extLst>
              <a:ext uri="{FF2B5EF4-FFF2-40B4-BE49-F238E27FC236}">
                <a16:creationId xmlns:a16="http://schemas.microsoft.com/office/drawing/2014/main" id="{3E76B61C-02A0-CD4C-9657-4D2DAA284F83}"/>
              </a:ext>
            </a:extLst>
          </p:cNvPr>
          <p:cNvSpPr>
            <a:spLocks noGrp="1"/>
          </p:cNvSpPr>
          <p:nvPr>
            <p:ph type="dt" sz="half" idx="11"/>
          </p:nvPr>
        </p:nvSpPr>
        <p:spPr/>
        <p:txBody>
          <a:bodyPr/>
          <a:lstStyle>
            <a:lvl1pPr>
              <a:defRPr>
                <a:solidFill>
                  <a:schemeClr val="bg1"/>
                </a:solidFill>
              </a:defRPr>
            </a:lvl1pPr>
          </a:lstStyle>
          <a:p>
            <a:endParaRPr lang="en-US"/>
          </a:p>
        </p:txBody>
      </p:sp>
      <p:sp>
        <p:nvSpPr>
          <p:cNvPr id="6" name="Footer Placeholder 5">
            <a:extLst>
              <a:ext uri="{FF2B5EF4-FFF2-40B4-BE49-F238E27FC236}">
                <a16:creationId xmlns:a16="http://schemas.microsoft.com/office/drawing/2014/main" id="{FF7BB18B-56D5-804D-85B8-D5E7935B58CE}"/>
              </a:ext>
            </a:extLst>
          </p:cNvPr>
          <p:cNvSpPr>
            <a:spLocks noGrp="1"/>
          </p:cNvSpPr>
          <p:nvPr>
            <p:ph type="ftr" sz="quarter" idx="12"/>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8" name="Slide Number Placeholder 7">
            <a:extLst>
              <a:ext uri="{FF2B5EF4-FFF2-40B4-BE49-F238E27FC236}">
                <a16:creationId xmlns:a16="http://schemas.microsoft.com/office/drawing/2014/main" id="{B97317B4-0E5C-0541-B690-245B3CBE8C5D}"/>
              </a:ext>
            </a:extLst>
          </p:cNvPr>
          <p:cNvSpPr>
            <a:spLocks noGrp="1"/>
          </p:cNvSpPr>
          <p:nvPr>
            <p:ph type="sldNum" sz="quarter" idx="13"/>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12989176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ep Blue background">
    <p:bg>
      <p:bgPr>
        <a:solidFill>
          <a:schemeClr val="accent1"/>
        </a:solidFill>
        <a:effectLst/>
      </p:bgPr>
    </p:bg>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457200" y="3497235"/>
            <a:ext cx="20776091" cy="6622851"/>
          </a:xfrm>
          <a:prstGeom prst="rect">
            <a:avLst/>
          </a:prstGeom>
        </p:spPr>
        <p:txBody>
          <a:bodyPr>
            <a:noAutofit/>
          </a:bodyPr>
          <a:lstStyle>
            <a:lvl1pPr>
              <a:lnSpc>
                <a:spcPct val="100000"/>
              </a:lnSpc>
              <a:defRPr lang="en-US" sz="4000" b="0" i="0" spc="0" baseline="0" smtClean="0">
                <a:effectLst/>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r>
              <a:rPr lang="en-US">
                <a:solidFill>
                  <a:srgbClr val="FFFFFF"/>
                </a:solidFill>
                <a:effectLst/>
                <a:latin typeface="FS Albert Pro Light" panose="02000503040000020004" pitchFamily="2" charset="0"/>
              </a:rPr>
              <a:t>Example of longer paragraph slide. Vestibulum ante ipsum </a:t>
            </a:r>
            <a:r>
              <a:rPr lang="en-US" err="1">
                <a:solidFill>
                  <a:srgbClr val="FFFFFF"/>
                </a:solidFill>
                <a:effectLst/>
                <a:latin typeface="FS Albert Pro Light" panose="02000503040000020004" pitchFamily="2" charset="0"/>
              </a:rPr>
              <a:t>primis</a:t>
            </a:r>
            <a:r>
              <a:rPr lang="en-US">
                <a:solidFill>
                  <a:srgbClr val="FFFFFF"/>
                </a:solidFill>
                <a:effectLst/>
                <a:latin typeface="FS Albert Pro Light" panose="02000503040000020004" pitchFamily="2" charset="0"/>
              </a:rPr>
              <a:t> in </a:t>
            </a:r>
            <a:r>
              <a:rPr lang="en-US" err="1">
                <a:solidFill>
                  <a:srgbClr val="FFFFFF"/>
                </a:solidFill>
                <a:effectLst/>
                <a:latin typeface="FS Albert Pro Light" panose="02000503040000020004" pitchFamily="2" charset="0"/>
              </a:rPr>
              <a:t>faucibus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orci</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luctus</a:t>
            </a:r>
            <a:r>
              <a:rPr lang="en-US">
                <a:solidFill>
                  <a:srgbClr val="FFFFFF"/>
                </a:solidFill>
                <a:effectLst/>
                <a:latin typeface="FS Albert Pro Light" panose="02000503040000020004" pitchFamily="2" charset="0"/>
              </a:rPr>
              <a:t> et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ultrices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posuere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cubilia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curae</a:t>
            </a:r>
            <a:r>
              <a:rPr lang="en-US">
                <a:solidFill>
                  <a:srgbClr val="FFFFFF"/>
                </a:solidFill>
                <a:effectLst/>
                <a:latin typeface="FS Albert Pro Light" panose="02000503040000020004" pitchFamily="2" charset="0"/>
              </a:rPr>
              <a:t>. In et </a:t>
            </a:r>
            <a:r>
              <a:rPr lang="en-US" err="1">
                <a:solidFill>
                  <a:srgbClr val="FFFFFF"/>
                </a:solidFill>
                <a:effectLst/>
                <a:latin typeface="FS Albert Pro Light" panose="02000503040000020004" pitchFamily="2" charset="0"/>
              </a:rPr>
              <a:t>laoreet</a:t>
            </a:r>
            <a:r>
              <a:rPr lang="en-US">
                <a:solidFill>
                  <a:srgbClr val="FFFFFF"/>
                </a:solidFill>
                <a:effectLst/>
                <a:latin typeface="FS Albert Pro Light" panose="02000503040000020004" pitchFamily="2" charset="0"/>
              </a:rPr>
              <a:t> ex, vitae </a:t>
            </a:r>
            <a:r>
              <a:rPr lang="en-US" err="1">
                <a:solidFill>
                  <a:srgbClr val="FFFFFF"/>
                </a:solidFill>
                <a:effectLst/>
                <a:latin typeface="FS Albert Pro Light" panose="02000503040000020004" pitchFamily="2" charset="0"/>
              </a:rPr>
              <a:t>ullamcorper</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risus</a:t>
            </a:r>
            <a:r>
              <a:rPr lang="en-US">
                <a:solidFill>
                  <a:srgbClr val="FFFFFF"/>
                </a:solidFill>
                <a:effectLst/>
                <a:latin typeface="FS Albert Pro Light" panose="02000503040000020004" pitchFamily="2" charset="0"/>
              </a:rPr>
              <a:t>. Integer </a:t>
            </a:r>
            <a:r>
              <a:rPr lang="en-US" err="1">
                <a:solidFill>
                  <a:srgbClr val="FFFFFF"/>
                </a:solidFill>
                <a:effectLst/>
                <a:latin typeface="FS Albert Pro Light" panose="02000503040000020004" pitchFamily="2" charset="0"/>
              </a:rPr>
              <a:t>quis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justo</a:t>
            </a:r>
            <a:r>
              <a:rPr lang="en-US">
                <a:solidFill>
                  <a:srgbClr val="FFFFFF"/>
                </a:solidFill>
                <a:effectLst/>
                <a:latin typeface="FS Albert Pro Light" panose="02000503040000020004" pitchFamily="2" charset="0"/>
              </a:rPr>
              <a:t> convallis, vestibulum </a:t>
            </a:r>
            <a:r>
              <a:rPr lang="en-US" err="1">
                <a:solidFill>
                  <a:srgbClr val="FFFFFF"/>
                </a:solidFill>
                <a:effectLst/>
                <a:latin typeface="FS Albert Pro Light" panose="02000503040000020004" pitchFamily="2" charset="0"/>
              </a:rPr>
              <a:t>nibhSed</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rhoncus</a:t>
            </a:r>
            <a:r>
              <a:rPr lang="en-US">
                <a:solidFill>
                  <a:srgbClr val="FFFFFF"/>
                </a:solidFill>
                <a:effectLst/>
                <a:latin typeface="FS Albert Pro Light" panose="02000503040000020004" pitchFamily="2" charset="0"/>
              </a:rPr>
              <a:t> sed nisi </a:t>
            </a:r>
            <a:r>
              <a:rPr lang="en-US" err="1">
                <a:solidFill>
                  <a:srgbClr val="FFFFFF"/>
                </a:solidFill>
                <a:effectLst/>
                <a:latin typeface="FS Albert Pro Light" panose="02000503040000020004" pitchFamily="2" charset="0"/>
              </a:rPr>
              <a:t>ut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imperdiet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Praesent</a:t>
            </a:r>
            <a:r>
              <a:rPr lang="en-US">
                <a:solidFill>
                  <a:srgbClr val="FFFFFF"/>
                </a:solidFill>
                <a:effectLst/>
                <a:latin typeface="FS Albert Pro Light" panose="02000503040000020004" pitchFamily="2" charset="0"/>
              </a:rPr>
              <a:t> dolor </a:t>
            </a:r>
            <a:r>
              <a:rPr lang="en-US" err="1">
                <a:solidFill>
                  <a:srgbClr val="FFFFFF"/>
                </a:solidFill>
                <a:effectLst/>
                <a:latin typeface="FS Albert Pro Light" panose="02000503040000020004" pitchFamily="2" charset="0"/>
              </a:rPr>
              <a:t>augue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volutpat</a:t>
            </a:r>
            <a:r>
              <a:rPr lang="en-US">
                <a:solidFill>
                  <a:srgbClr val="FFFFFF"/>
                </a:solidFill>
                <a:effectLst/>
                <a:latin typeface="FS Albert Pro Light" panose="02000503040000020004" pitchFamily="2" charset="0"/>
              </a:rPr>
              <a:t> id fermentum </a:t>
            </a:r>
            <a:r>
              <a:rPr lang="en-US" err="1">
                <a:solidFill>
                  <a:srgbClr val="FFFFFF"/>
                </a:solidFill>
                <a:effectLst/>
                <a:latin typeface="FS Albert Pro Light" panose="02000503040000020004" pitchFamily="2" charset="0"/>
              </a:rPr>
              <a:t>ut.Lorem</a:t>
            </a:r>
            <a:r>
              <a:rPr lang="en-US">
                <a:solidFill>
                  <a:srgbClr val="FFFFFF"/>
                </a:solidFill>
                <a:effectLst/>
                <a:latin typeface="FS Albert Pro Light" panose="02000503040000020004" pitchFamily="2" charset="0"/>
              </a:rPr>
              <a:t> ipsum dolor sit </a:t>
            </a:r>
            <a:r>
              <a:rPr lang="en-US" err="1">
                <a:solidFill>
                  <a:srgbClr val="FFFFFF"/>
                </a:solidFill>
                <a:effectLst/>
                <a:latin typeface="FS Albert Pro Light" panose="02000503040000020004" pitchFamily="2" charset="0"/>
              </a:rPr>
              <a:t>amet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consectetuer</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adipiscing</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elit</a:t>
            </a:r>
            <a:r>
              <a:rPr lang="en-US">
                <a:solidFill>
                  <a:srgbClr val="FFFFFF"/>
                </a:solidFill>
                <a:effectLst/>
                <a:latin typeface="FS Albert Pro Light" panose="02000503040000020004" pitchFamily="2" charset="0"/>
              </a:rPr>
              <a:t>, sed diam </a:t>
            </a:r>
            <a:r>
              <a:rPr lang="en-US" err="1">
                <a:solidFill>
                  <a:srgbClr val="FFFFFF"/>
                </a:solidFill>
                <a:effectLst/>
                <a:latin typeface="FS Albert Pro Light" panose="02000503040000020004" pitchFamily="2" charset="0"/>
              </a:rPr>
              <a:t>nonummy</a:t>
            </a:r>
            <a:r>
              <a:rPr lang="en-US">
                <a:solidFill>
                  <a:srgbClr val="FFFFFF"/>
                </a:solidFill>
                <a:effectLst/>
                <a:latin typeface="FS Albert Pro Light" panose="02000503040000020004" pitchFamily="2" charset="0"/>
              </a:rPr>
              <a: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nibh</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euismod</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tincidunt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ut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laoreet</a:t>
            </a:r>
            <a:r>
              <a:rPr lang="en-US">
                <a:solidFill>
                  <a:srgbClr val="FFFFFF"/>
                </a:solidFill>
                <a:effectLst/>
                <a:latin typeface="FS Albert Pro Light" panose="02000503040000020004" pitchFamily="2" charset="0"/>
              </a:rPr>
              <a:t> dolore magna </a:t>
            </a:r>
            <a:r>
              <a:rPr lang="en-US" err="1">
                <a:solidFill>
                  <a:srgbClr val="FFFFFF"/>
                </a:solidFill>
                <a:effectLst/>
                <a:latin typeface="FS Albert Pro Light" panose="02000503040000020004" pitchFamily="2" charset="0"/>
              </a:rPr>
              <a:t>aliquam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erat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volutpat</a:t>
            </a:r>
            <a:r>
              <a:rPr lang="en-US">
                <a:solidFill>
                  <a:srgbClr val="FFFFFF"/>
                </a:solidFill>
                <a:effectLst/>
                <a:latin typeface="FS Albert Pro Light" panose="02000503040000020004" pitchFamily="2" charset="0"/>
              </a:rPr>
              <a:t>. Ut </a:t>
            </a:r>
            <a:r>
              <a:rPr lang="en-US" err="1">
                <a:solidFill>
                  <a:srgbClr val="FFFFFF"/>
                </a:solidFill>
                <a:effectLst/>
                <a:latin typeface="FS Albert Pro Light" panose="02000503040000020004" pitchFamily="2" charset="0"/>
              </a:rPr>
              <a:t>wisi</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enim</a:t>
            </a:r>
            <a:r>
              <a:rPr lang="en-US">
                <a:solidFill>
                  <a:srgbClr val="FFFFFF"/>
                </a:solidFill>
                <a:effectLst/>
                <a:latin typeface="FS Albert Pro Light" panose="02000503040000020004" pitchFamily="2" charset="0"/>
              </a:rPr>
              <a:t> ad minim </a:t>
            </a:r>
            <a:r>
              <a:rPr lang="en-US" err="1">
                <a:solidFill>
                  <a:srgbClr val="FFFFFF"/>
                </a:solidFill>
                <a:effectLst/>
                <a:latin typeface="FS Albert Pro Light" panose="02000503040000020004" pitchFamily="2" charset="0"/>
              </a:rPr>
              <a:t>veniam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quis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nostrud</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exerci</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tation</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ullamcorper</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suscipit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lobortis</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nisl</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ut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aliquip</a:t>
            </a:r>
            <a:r>
              <a:rPr lang="en-US">
                <a:solidFill>
                  <a:srgbClr val="FFFFFF"/>
                </a:solidFill>
                <a:effectLst/>
                <a:latin typeface="FS Albert Pro Light" panose="02000503040000020004" pitchFamily="2" charset="0"/>
              </a:rPr>
              <a:t> ex </a:t>
            </a:r>
            <a:r>
              <a:rPr lang="en-US" err="1">
                <a:solidFill>
                  <a:srgbClr val="FFFFFF"/>
                </a:solidFill>
                <a:effectLst/>
                <a:latin typeface="FS Albert Pro Light" panose="02000503040000020004" pitchFamily="2" charset="0"/>
              </a:rPr>
              <a:t>ea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commodo</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consequat</a:t>
            </a:r>
            <a:r>
              <a:rPr lang="en-US">
                <a:solidFill>
                  <a:srgbClr val="FFFFFF"/>
                </a:solidFill>
                <a:effectLst/>
                <a:latin typeface="FS Albert Pro Light" panose="02000503040000020004" pitchFamily="2" charset="0"/>
              </a:rPr>
              <a:t>. Duis </a:t>
            </a:r>
            <a:r>
              <a:rPr lang="en-US" err="1">
                <a:solidFill>
                  <a:srgbClr val="FFFFFF"/>
                </a:solidFill>
                <a:effectLst/>
                <a:latin typeface="FS Albert Pro Light" panose="02000503040000020004" pitchFamily="2" charset="0"/>
              </a:rPr>
              <a:t>autem</a:t>
            </a:r>
            <a:r>
              <a:rPr lang="en-US">
                <a:solidFill>
                  <a:srgbClr val="FFFFFF"/>
                </a:solidFill>
                <a:effectLst/>
                <a:latin typeface="FS Albert Pro Light" panose="02000503040000020004" pitchFamily="2" charset="0"/>
              </a:rPr>
              <a:t> vel </a:t>
            </a:r>
            <a:r>
              <a:rPr lang="en-US" err="1">
                <a:solidFill>
                  <a:srgbClr val="FFFFFF"/>
                </a:solidFill>
                <a:effectLst/>
                <a:latin typeface="FS Albert Pro Light" panose="02000503040000020004" pitchFamily="2" charset="0"/>
              </a:rPr>
              <a:t>eum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iriure</a:t>
            </a:r>
            <a:r>
              <a:rPr lang="en-US">
                <a:solidFill>
                  <a:srgbClr val="FFFFFF"/>
                </a:solidFill>
                <a:effectLst/>
                <a:latin typeface="FS Albert Pro Light" panose="02000503040000020004" pitchFamily="2" charset="0"/>
              </a:rPr>
              <a:t> dolor in </a:t>
            </a:r>
            <a:r>
              <a:rPr lang="en-US" err="1">
                <a:solidFill>
                  <a:srgbClr val="FFFFFF"/>
                </a:solidFill>
                <a:effectLst/>
                <a:latin typeface="FS Albert Pro Light" panose="02000503040000020004" pitchFamily="2" charset="0"/>
              </a:rPr>
              <a:t>hendrerit</a:t>
            </a:r>
            <a:r>
              <a:rPr lang="en-US">
                <a:solidFill>
                  <a:srgbClr val="FFFFFF"/>
                </a:solidFill>
                <a:effectLst/>
                <a:latin typeface="FS Albert Pro Light" panose="02000503040000020004" pitchFamily="2" charset="0"/>
              </a:rPr>
              <a:t> in </a:t>
            </a:r>
            <a:r>
              <a:rPr lang="en-US" err="1">
                <a:solidFill>
                  <a:srgbClr val="FFFFFF"/>
                </a:solidFill>
                <a:effectLst/>
                <a:latin typeface="FS Albert Pro Light" panose="02000503040000020004" pitchFamily="2" charset="0"/>
              </a:rPr>
              <a:t>vulputate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velit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esse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molestie</a:t>
            </a:r>
            <a:r>
              <a:rPr lang="en-US">
                <a:solidFill>
                  <a:srgbClr val="FFFFFF"/>
                </a:solidFill>
                <a:effectLst/>
                <a:latin typeface="FS Albert Pro Light" panose="02000503040000020004" pitchFamily="2" charset="0"/>
              </a:rPr>
              <a: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consequat</a:t>
            </a:r>
            <a:r>
              <a:rPr lang="en-US">
                <a:solidFill>
                  <a:srgbClr val="FFFFFF"/>
                </a:solidFill>
                <a:effectLst/>
                <a:latin typeface="FS Albert Pro Light" panose="02000503040000020004" pitchFamily="2" charset="0"/>
              </a:rPr>
              <a:t>, vel </a:t>
            </a:r>
            <a:r>
              <a:rPr lang="en-US" err="1">
                <a:solidFill>
                  <a:srgbClr val="FFFFFF"/>
                </a:solidFill>
                <a:effectLst/>
                <a:latin typeface="FS Albert Pro Light" panose="02000503040000020004" pitchFamily="2" charset="0"/>
              </a:rPr>
              <a:t>illum</a:t>
            </a:r>
            <a:r>
              <a:rPr lang="en-US">
                <a:solidFill>
                  <a:srgbClr val="FFFFFF"/>
                </a:solidFill>
                <a:effectLst/>
                <a:latin typeface="FS Albert Pro Light" panose="02000503040000020004" pitchFamily="2" charset="0"/>
              </a:rPr>
              <a:t> dolore </a:t>
            </a:r>
            <a:r>
              <a:rPr lang="en-US" err="1">
                <a:solidFill>
                  <a:srgbClr val="FFFFFF"/>
                </a:solidFill>
                <a:effectLst/>
                <a:latin typeface="FS Albert Pro Light" panose="02000503040000020004" pitchFamily="2" charset="0"/>
              </a:rPr>
              <a:t>eu</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feugiat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nulla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facilisis</a:t>
            </a:r>
            <a:r>
              <a:rPr lang="en-US">
                <a:solidFill>
                  <a:srgbClr val="FFFFFF"/>
                </a:solidFill>
                <a:effectLst/>
                <a:latin typeface="FS Albert Pro Light" panose="02000503040000020004" pitchFamily="2" charset="0"/>
              </a:rPr>
              <a:t> at </a:t>
            </a:r>
            <a:r>
              <a:rPr lang="en-US" err="1">
                <a:solidFill>
                  <a:srgbClr val="FFFFFF"/>
                </a:solidFill>
                <a:effectLst/>
                <a:latin typeface="FS Albert Pro Light" panose="02000503040000020004" pitchFamily="2" charset="0"/>
              </a:rPr>
              <a:t>vero</a:t>
            </a:r>
            <a:r>
              <a:rPr lang="en-US">
                <a:solidFill>
                  <a:srgbClr val="FFFFFF"/>
                </a:solidFill>
                <a:effectLst/>
                <a:latin typeface="FS Albert Pro Light" panose="02000503040000020004" pitchFamily="2" charset="0"/>
              </a:rPr>
              <a:t> eros et </a:t>
            </a:r>
            <a:r>
              <a:rPr lang="en-US" err="1">
                <a:solidFill>
                  <a:srgbClr val="FFFFFF"/>
                </a:solidFill>
                <a:effectLst/>
                <a:latin typeface="FS Albert Pro Light" panose="02000503040000020004" pitchFamily="2" charset="0"/>
              </a:rPr>
              <a:t>accumsan</a:t>
            </a:r>
            <a:r>
              <a:rPr lang="en-US">
                <a:solidFill>
                  <a:srgbClr val="FFFFFF"/>
                </a:solidFill>
                <a:effectLst/>
                <a:latin typeface="FS Albert Pro Light" panose="02000503040000020004" pitchFamily="2" charset="0"/>
              </a:rPr>
              <a:t> et </a:t>
            </a:r>
            <a:r>
              <a:rPr lang="en-US" err="1">
                <a:solidFill>
                  <a:srgbClr val="FFFFFF"/>
                </a:solidFill>
                <a:effectLst/>
                <a:latin typeface="FS Albert Pro Light" panose="02000503040000020004" pitchFamily="2" charset="0"/>
              </a:rPr>
              <a:t>iusto</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odio</a:t>
            </a:r>
            <a:r>
              <a:rPr lang="en-US">
                <a:solidFill>
                  <a:srgbClr val="FFFFFF"/>
                </a:solidFill>
                <a:effectLst/>
                <a:latin typeface="FS Albert Pro Light" panose="02000503040000020004" pitchFamily="2" charset="0"/>
              </a:rPr>
              <a:t> </a:t>
            </a:r>
            <a:br>
              <a:rPr lang="en-US">
                <a:solidFill>
                  <a:srgbClr val="FFFFFF"/>
                </a:solidFill>
                <a:effectLst/>
                <a:latin typeface="FS Albert Pro Light" panose="02000503040000020004" pitchFamily="2" charset="0"/>
              </a:rPr>
            </a:br>
            <a:r>
              <a:rPr lang="en-US" err="1">
                <a:solidFill>
                  <a:srgbClr val="FFFFFF"/>
                </a:solidFill>
                <a:effectLst/>
                <a:latin typeface="FS Albert Pro Light" panose="02000503040000020004" pitchFamily="2" charset="0"/>
              </a:rPr>
              <a:t>dignissim</a:t>
            </a:r>
            <a:r>
              <a:rPr lang="en-US">
                <a:solidFill>
                  <a:srgbClr val="FFFFFF"/>
                </a:solidFill>
                <a:effectLst/>
                <a:latin typeface="FS Albert Pro Light" panose="02000503040000020004" pitchFamily="2" charset="0"/>
              </a:rPr>
              <a:t> qui </a:t>
            </a:r>
            <a:r>
              <a:rPr lang="en-US" err="1">
                <a:solidFill>
                  <a:srgbClr val="FFFFFF"/>
                </a:solidFill>
                <a:effectLst/>
                <a:latin typeface="FS Albert Pro Light" panose="02000503040000020004" pitchFamily="2" charset="0"/>
              </a:rPr>
              <a:t>blandit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praesent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luptatum</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zzril</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delenit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augue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duis</a:t>
            </a:r>
            <a:r>
              <a:rPr lang="en-US">
                <a:solidFill>
                  <a:srgbClr val="FFFFFF"/>
                </a:solidFill>
                <a:effectLst/>
                <a:latin typeface="FS Albert Pro Light" panose="02000503040000020004" pitchFamily="2" charset="0"/>
              </a:rPr>
              <a:t> dolore </a:t>
            </a:r>
            <a:r>
              <a:rPr lang="en-US" err="1">
                <a:solidFill>
                  <a:srgbClr val="FFFFFF"/>
                </a:solidFill>
                <a:effectLst/>
                <a:latin typeface="FS Albert Pro Light" panose="02000503040000020004" pitchFamily="2" charset="0"/>
              </a:rPr>
              <a:t>te</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feugait</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nulla</a:t>
            </a:r>
            <a:r>
              <a:rPr lang="en-US">
                <a:solidFill>
                  <a:srgbClr val="FFFFFF"/>
                </a:solidFill>
                <a:effectLst/>
                <a:latin typeface="FS Albert Pro Light" panose="02000503040000020004" pitchFamily="2" charset="0"/>
              </a:rPr>
              <a:t> </a:t>
            </a:r>
            <a:r>
              <a:rPr lang="en-US" err="1">
                <a:solidFill>
                  <a:srgbClr val="FFFFFF"/>
                </a:solidFill>
                <a:effectLst/>
                <a:latin typeface="FS Albert Pro Light" panose="02000503040000020004" pitchFamily="2" charset="0"/>
              </a:rPr>
              <a:t>facilisi</a:t>
            </a:r>
            <a:r>
              <a:rPr lang="en-US">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457200" y="457200"/>
            <a:ext cx="12801600" cy="2711753"/>
          </a:xfrm>
          <a:prstGeom prst="rect">
            <a:avLst/>
          </a:prstGeom>
        </p:spPr>
        <p:txBody>
          <a:bodyPr anchor="t">
            <a:noAutofit/>
          </a:bodyPr>
          <a:lstStyle>
            <a:lvl1pPr>
              <a:lnSpc>
                <a:spcPct val="90000"/>
              </a:lnSpc>
              <a:defRPr sz="6000" spc="0" baseline="0">
                <a:solidFill>
                  <a:schemeClr val="bg1"/>
                </a:solidFill>
              </a:defRPr>
            </a:lvl1pPr>
          </a:lstStyle>
          <a:p>
            <a:r>
              <a:rPr lang="en-US"/>
              <a:t>Full content slide, longer paragraphs. </a:t>
            </a:r>
            <a:r>
              <a:rPr lang="en-US" err="1"/>
              <a:t>loren</a:t>
            </a:r>
            <a:r>
              <a:rPr lang="en-US"/>
              <a:t> ipsum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a:t>
            </a:r>
          </a:p>
        </p:txBody>
      </p:sp>
      <p:grpSp>
        <p:nvGrpSpPr>
          <p:cNvPr id="14" name="Group 13">
            <a:extLst>
              <a:ext uri="{FF2B5EF4-FFF2-40B4-BE49-F238E27FC236}">
                <a16:creationId xmlns:a16="http://schemas.microsoft.com/office/drawing/2014/main" id="{8BD5E86A-1D35-BC4B-8901-CE64F533AFCF}"/>
              </a:ext>
            </a:extLst>
          </p:cNvPr>
          <p:cNvGrpSpPr/>
          <p:nvPr userDrawn="1"/>
        </p:nvGrpSpPr>
        <p:grpSpPr>
          <a:xfrm>
            <a:off x="-755" y="12614990"/>
            <a:ext cx="8367556" cy="1110154"/>
            <a:chOff x="-755" y="12614990"/>
            <a:chExt cx="8367556" cy="1110154"/>
          </a:xfrm>
        </p:grpSpPr>
        <p:grpSp>
          <p:nvGrpSpPr>
            <p:cNvPr id="15" name="Group 14">
              <a:extLst>
                <a:ext uri="{FF2B5EF4-FFF2-40B4-BE49-F238E27FC236}">
                  <a16:creationId xmlns:a16="http://schemas.microsoft.com/office/drawing/2014/main" id="{D7D64F6A-F23E-EB4B-A1BF-285628CEC682}"/>
                </a:ext>
              </a:extLst>
            </p:cNvPr>
            <p:cNvGrpSpPr/>
            <p:nvPr userDrawn="1"/>
          </p:nvGrpSpPr>
          <p:grpSpPr>
            <a:xfrm>
              <a:off x="1" y="12627864"/>
              <a:ext cx="8366800" cy="1097280"/>
              <a:chOff x="-58710091" y="-1"/>
              <a:chExt cx="77340167" cy="10058402"/>
            </a:xfrm>
            <a:solidFill>
              <a:schemeClr val="accent5"/>
            </a:solidFill>
          </p:grpSpPr>
          <p:pic>
            <p:nvPicPr>
              <p:cNvPr id="21" name="Graphic 20">
                <a:extLst>
                  <a:ext uri="{FF2B5EF4-FFF2-40B4-BE49-F238E27FC236}">
                    <a16:creationId xmlns:a16="http://schemas.microsoft.com/office/drawing/2014/main" id="{05FEC0B6-149A-5F41-8A78-39443C2ED6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B0AF5167-B792-2A47-859B-96F5D49DFC2A}"/>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7" name="Group 16">
              <a:extLst>
                <a:ext uri="{FF2B5EF4-FFF2-40B4-BE49-F238E27FC236}">
                  <a16:creationId xmlns:a16="http://schemas.microsoft.com/office/drawing/2014/main" id="{28F81B7A-52E9-9247-83D7-46E6DAEEF806}"/>
                </a:ext>
              </a:extLst>
            </p:cNvPr>
            <p:cNvGrpSpPr/>
            <p:nvPr userDrawn="1"/>
          </p:nvGrpSpPr>
          <p:grpSpPr>
            <a:xfrm>
              <a:off x="-755" y="12627864"/>
              <a:ext cx="2413264" cy="1097280"/>
              <a:chOff x="-3677406" y="-1"/>
              <a:chExt cx="22307482" cy="10058402"/>
            </a:xfrm>
            <a:solidFill>
              <a:schemeClr val="bg2"/>
            </a:solidFill>
          </p:grpSpPr>
          <p:pic>
            <p:nvPicPr>
              <p:cNvPr id="19" name="Graphic 18">
                <a:extLst>
                  <a:ext uri="{FF2B5EF4-FFF2-40B4-BE49-F238E27FC236}">
                    <a16:creationId xmlns:a16="http://schemas.microsoft.com/office/drawing/2014/main" id="{950BE1AE-DBE6-DB48-91B8-5DC77C64DF9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0" name="Rectangle 19">
                <a:extLst>
                  <a:ext uri="{FF2B5EF4-FFF2-40B4-BE49-F238E27FC236}">
                    <a16:creationId xmlns:a16="http://schemas.microsoft.com/office/drawing/2014/main" id="{6E61472B-2587-3443-B904-33ED1EA14EC0}"/>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18" name="Graphic 17">
              <a:extLst>
                <a:ext uri="{FF2B5EF4-FFF2-40B4-BE49-F238E27FC236}">
                  <a16:creationId xmlns:a16="http://schemas.microsoft.com/office/drawing/2014/main" id="{87299127-4A14-D34E-82F7-86FEB35E944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5" name="Date Placeholder 4">
            <a:extLst>
              <a:ext uri="{FF2B5EF4-FFF2-40B4-BE49-F238E27FC236}">
                <a16:creationId xmlns:a16="http://schemas.microsoft.com/office/drawing/2014/main" id="{2AECD48F-30B2-764D-83FE-588BA3637D00}"/>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25596FC-5226-054A-893D-02124D5A31CB}"/>
              </a:ext>
            </a:extLst>
          </p:cNvPr>
          <p:cNvSpPr>
            <a:spLocks noGrp="1"/>
          </p:cNvSpPr>
          <p:nvPr>
            <p:ph type="ftr" sz="quarter" idx="12"/>
          </p:nvPr>
        </p:nvSpPr>
        <p:spPr/>
        <p:txBody>
          <a:bodyPr/>
          <a:lstStyle/>
          <a:p>
            <a:pPr defTabSz="309563">
              <a:lnSpc>
                <a:spcPct val="120000"/>
              </a:lnSpc>
            </a:pPr>
            <a:r>
              <a:rPr lang="en-US"/>
              <a:t>BD Rhapsody™ TCR/BCR Multiomic Assay</a:t>
            </a:r>
          </a:p>
        </p:txBody>
      </p:sp>
      <p:sp>
        <p:nvSpPr>
          <p:cNvPr id="8" name="Slide Number Placeholder 7">
            <a:extLst>
              <a:ext uri="{FF2B5EF4-FFF2-40B4-BE49-F238E27FC236}">
                <a16:creationId xmlns:a16="http://schemas.microsoft.com/office/drawing/2014/main" id="{FA511621-DEA6-A942-85CF-DFDFE9A29E65}"/>
              </a:ext>
            </a:extLst>
          </p:cNvPr>
          <p:cNvSpPr>
            <a:spLocks noGrp="1"/>
          </p:cNvSpPr>
          <p:nvPr>
            <p:ph type="sldNum" sz="quarter" idx="13"/>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51544703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Boosted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0287000" cy="3644380"/>
          </a:xfrm>
          <a:prstGeom prst="rect">
            <a:avLst/>
          </a:prstGeom>
        </p:spPr>
        <p:txBody>
          <a:bodyPr anchor="t">
            <a:noAutofit/>
          </a:bodyPr>
          <a:lstStyle>
            <a:lvl1pPr>
              <a:lnSpc>
                <a:spcPct val="90000"/>
              </a:lnSpc>
              <a:defRPr sz="6000" b="0" i="0" spc="0" baseline="0">
                <a:solidFill>
                  <a:schemeClr val="tx2"/>
                </a:solidFill>
                <a:latin typeface="FS Albert Pro Light" panose="02000503040000020004" pitchFamily="2" charset="0"/>
              </a:defRPr>
            </a:lvl1pPr>
          </a:lstStyle>
          <a:p>
            <a:r>
              <a:rPr lang="en-US"/>
              <a:t>Full content slide. Lorem </a:t>
            </a:r>
            <a:br>
              <a:rPr lang="en-US"/>
            </a:br>
            <a:r>
              <a:rPr lang="en-US"/>
              <a:t>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457200" y="4665859"/>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12165987" y="4665859"/>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12165987" y="6362015"/>
            <a:ext cx="8181995"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457200" y="6362015"/>
            <a:ext cx="8181995"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grpSp>
        <p:nvGrpSpPr>
          <p:cNvPr id="17" name="Group 16">
            <a:extLst>
              <a:ext uri="{FF2B5EF4-FFF2-40B4-BE49-F238E27FC236}">
                <a16:creationId xmlns:a16="http://schemas.microsoft.com/office/drawing/2014/main" id="{AB944F4E-6699-D046-83FA-19E14EE59588}"/>
              </a:ext>
            </a:extLst>
          </p:cNvPr>
          <p:cNvGrpSpPr/>
          <p:nvPr userDrawn="1"/>
        </p:nvGrpSpPr>
        <p:grpSpPr>
          <a:xfrm>
            <a:off x="-755" y="12618496"/>
            <a:ext cx="8367556" cy="1106648"/>
            <a:chOff x="-755" y="12618496"/>
            <a:chExt cx="8367556" cy="1106648"/>
          </a:xfrm>
        </p:grpSpPr>
        <p:grpSp>
          <p:nvGrpSpPr>
            <p:cNvPr id="18" name="Group 17">
              <a:extLst>
                <a:ext uri="{FF2B5EF4-FFF2-40B4-BE49-F238E27FC236}">
                  <a16:creationId xmlns:a16="http://schemas.microsoft.com/office/drawing/2014/main" id="{DC6DDC32-EEDE-3642-BAC8-0D68767AA467}"/>
                </a:ext>
              </a:extLst>
            </p:cNvPr>
            <p:cNvGrpSpPr/>
            <p:nvPr userDrawn="1"/>
          </p:nvGrpSpPr>
          <p:grpSpPr>
            <a:xfrm>
              <a:off x="1" y="12627864"/>
              <a:ext cx="8366800" cy="1097280"/>
              <a:chOff x="-58710091" y="-1"/>
              <a:chExt cx="77340167" cy="10058402"/>
            </a:xfrm>
            <a:solidFill>
              <a:schemeClr val="accent5"/>
            </a:solidFill>
          </p:grpSpPr>
          <p:pic>
            <p:nvPicPr>
              <p:cNvPr id="24" name="Graphic 23">
                <a:extLst>
                  <a:ext uri="{FF2B5EF4-FFF2-40B4-BE49-F238E27FC236}">
                    <a16:creationId xmlns:a16="http://schemas.microsoft.com/office/drawing/2014/main" id="{FCD6AB36-528F-524B-BD97-D25548A051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5" name="Rectangle 24">
                <a:extLst>
                  <a:ext uri="{FF2B5EF4-FFF2-40B4-BE49-F238E27FC236}">
                    <a16:creationId xmlns:a16="http://schemas.microsoft.com/office/drawing/2014/main" id="{2DACBE60-1F33-9445-A834-405925733969}"/>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02CB3C51-6163-4346-B219-17D1C299883A}"/>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19F39504-0059-A74A-A290-F6532817DBF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3" name="Rectangle 22">
                <a:extLst>
                  <a:ext uri="{FF2B5EF4-FFF2-40B4-BE49-F238E27FC236}">
                    <a16:creationId xmlns:a16="http://schemas.microsoft.com/office/drawing/2014/main" id="{AF7A0E65-4C8E-644C-8FED-294C2CB6A39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0B42B3DD-0FE0-2A47-BC63-EEBE7A39867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Date Placeholder 5">
            <a:extLst>
              <a:ext uri="{FF2B5EF4-FFF2-40B4-BE49-F238E27FC236}">
                <a16:creationId xmlns:a16="http://schemas.microsoft.com/office/drawing/2014/main" id="{693A70EF-C9A9-1F4C-8833-559C48DCD60F}"/>
              </a:ext>
            </a:extLst>
          </p:cNvPr>
          <p:cNvSpPr>
            <a:spLocks noGrp="1"/>
          </p:cNvSpPr>
          <p:nvPr>
            <p:ph type="dt" sz="half" idx="16"/>
          </p:nvPr>
        </p:nvSpPr>
        <p:spPr/>
        <p:txBody>
          <a:bodyPr/>
          <a:lstStyle/>
          <a:p>
            <a:endParaRPr lang="en-US"/>
          </a:p>
        </p:txBody>
      </p:sp>
      <p:sp>
        <p:nvSpPr>
          <p:cNvPr id="9" name="Footer Placeholder 8">
            <a:extLst>
              <a:ext uri="{FF2B5EF4-FFF2-40B4-BE49-F238E27FC236}">
                <a16:creationId xmlns:a16="http://schemas.microsoft.com/office/drawing/2014/main" id="{87D15338-88C6-C74C-AD49-3193C103BB3D}"/>
              </a:ext>
            </a:extLst>
          </p:cNvPr>
          <p:cNvSpPr>
            <a:spLocks noGrp="1"/>
          </p:cNvSpPr>
          <p:nvPr>
            <p:ph type="ftr" sz="quarter" idx="17"/>
          </p:nvPr>
        </p:nvSpPr>
        <p:spPr/>
        <p:txBody>
          <a:bodyPr/>
          <a:lstStyle/>
          <a:p>
            <a:pPr defTabSz="309563">
              <a:lnSpc>
                <a:spcPct val="120000"/>
              </a:lnSpc>
            </a:pPr>
            <a:r>
              <a:rPr lang="en-US"/>
              <a:t>BD Rhapsody™ TCR/BCR Multiomic Assay</a:t>
            </a:r>
          </a:p>
        </p:txBody>
      </p:sp>
      <p:sp>
        <p:nvSpPr>
          <p:cNvPr id="10" name="Slide Number Placeholder 9">
            <a:extLst>
              <a:ext uri="{FF2B5EF4-FFF2-40B4-BE49-F238E27FC236}">
                <a16:creationId xmlns:a16="http://schemas.microsoft.com/office/drawing/2014/main" id="{67E908E7-BDD9-C14D-B284-34D00CEBA398}"/>
              </a:ext>
            </a:extLst>
          </p:cNvPr>
          <p:cNvSpPr>
            <a:spLocks noGrp="1"/>
          </p:cNvSpPr>
          <p:nvPr>
            <p:ph type="sldNum" sz="quarter" idx="18"/>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56016586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Blue footer)">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D382FF4-7F00-E349-B438-47B73C443D7F}"/>
              </a:ext>
            </a:extLst>
          </p:cNvPr>
          <p:cNvGrpSpPr/>
          <p:nvPr userDrawn="1"/>
        </p:nvGrpSpPr>
        <p:grpSpPr>
          <a:xfrm>
            <a:off x="-755" y="12618496"/>
            <a:ext cx="8367556" cy="1106648"/>
            <a:chOff x="-755" y="12618496"/>
            <a:chExt cx="8367556" cy="1106648"/>
          </a:xfrm>
        </p:grpSpPr>
        <p:grpSp>
          <p:nvGrpSpPr>
            <p:cNvPr id="35" name="Group 34">
              <a:extLst>
                <a:ext uri="{FF2B5EF4-FFF2-40B4-BE49-F238E27FC236}">
                  <a16:creationId xmlns:a16="http://schemas.microsoft.com/office/drawing/2014/main" id="{D7D62ADA-1BBF-3544-A688-FF0B2D03848A}"/>
                </a:ext>
              </a:extLst>
            </p:cNvPr>
            <p:cNvGrpSpPr/>
            <p:nvPr userDrawn="1"/>
          </p:nvGrpSpPr>
          <p:grpSpPr>
            <a:xfrm>
              <a:off x="1" y="12627864"/>
              <a:ext cx="8366800" cy="1097280"/>
              <a:chOff x="-58710091" y="-1"/>
              <a:chExt cx="77340167" cy="10058402"/>
            </a:xfrm>
            <a:solidFill>
              <a:schemeClr val="accent5"/>
            </a:solidFill>
          </p:grpSpPr>
          <p:pic>
            <p:nvPicPr>
              <p:cNvPr id="40" name="Graphic 39">
                <a:extLst>
                  <a:ext uri="{FF2B5EF4-FFF2-40B4-BE49-F238E27FC236}">
                    <a16:creationId xmlns:a16="http://schemas.microsoft.com/office/drawing/2014/main" id="{BA54DF3A-741F-C647-A10C-B5B9752E24F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1" name="Rectangle 40">
                <a:extLst>
                  <a:ext uri="{FF2B5EF4-FFF2-40B4-BE49-F238E27FC236}">
                    <a16:creationId xmlns:a16="http://schemas.microsoft.com/office/drawing/2014/main" id="{4AB51812-9636-944C-9FFB-3921AA93E6D1}"/>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6" name="Group 35">
              <a:extLst>
                <a:ext uri="{FF2B5EF4-FFF2-40B4-BE49-F238E27FC236}">
                  <a16:creationId xmlns:a16="http://schemas.microsoft.com/office/drawing/2014/main" id="{78A7BB28-B910-374F-A049-1510469A8856}"/>
                </a:ext>
              </a:extLst>
            </p:cNvPr>
            <p:cNvGrpSpPr/>
            <p:nvPr userDrawn="1"/>
          </p:nvGrpSpPr>
          <p:grpSpPr>
            <a:xfrm>
              <a:off x="-755" y="12627864"/>
              <a:ext cx="2413264" cy="1097280"/>
              <a:chOff x="-3677406" y="-1"/>
              <a:chExt cx="22307482" cy="10058402"/>
            </a:xfrm>
          </p:grpSpPr>
          <p:pic>
            <p:nvPicPr>
              <p:cNvPr id="38" name="Graphic 37">
                <a:extLst>
                  <a:ext uri="{FF2B5EF4-FFF2-40B4-BE49-F238E27FC236}">
                    <a16:creationId xmlns:a16="http://schemas.microsoft.com/office/drawing/2014/main" id="{AD787805-9AC9-454C-92D5-72CFBC6E880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9" name="Rectangle 38">
                <a:extLst>
                  <a:ext uri="{FF2B5EF4-FFF2-40B4-BE49-F238E27FC236}">
                    <a16:creationId xmlns:a16="http://schemas.microsoft.com/office/drawing/2014/main" id="{D5B385A4-F810-5648-BE04-9793E4A1ED2E}"/>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7" name="Graphic 36">
              <a:extLst>
                <a:ext uri="{FF2B5EF4-FFF2-40B4-BE49-F238E27FC236}">
                  <a16:creationId xmlns:a16="http://schemas.microsoft.com/office/drawing/2014/main" id="{77C902AA-523C-5C4A-97C1-BA1571E9C66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0287000" cy="3644380"/>
          </a:xfrm>
          <a:prstGeom prst="rect">
            <a:avLst/>
          </a:prstGeom>
        </p:spPr>
        <p:txBody>
          <a:bodyPr anchor="t">
            <a:noAutofit/>
          </a:bodyPr>
          <a:lstStyle>
            <a:lvl1pPr>
              <a:lnSpc>
                <a:spcPct val="90000"/>
              </a:lnSpc>
              <a:defRPr sz="6000" b="0" i="0" spc="0" baseline="0">
                <a:solidFill>
                  <a:schemeClr val="tx2"/>
                </a:solidFill>
                <a:latin typeface="FS Albert Pro Light" panose="02000503040000020004" pitchFamily="2" charset="0"/>
              </a:defRPr>
            </a:lvl1pPr>
          </a:lstStyle>
          <a:p>
            <a:r>
              <a:rPr lang="en-US"/>
              <a:t>Full content slide. Lorem </a:t>
            </a:r>
            <a:br>
              <a:rPr lang="en-US"/>
            </a:br>
            <a:r>
              <a:rPr lang="en-US"/>
              <a:t>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457200" y="4665859"/>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12165987" y="4665859"/>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12165987" y="6362015"/>
            <a:ext cx="8181995"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457200" y="6362015"/>
            <a:ext cx="8181995"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6" name="Date Placeholder 5">
            <a:extLst>
              <a:ext uri="{FF2B5EF4-FFF2-40B4-BE49-F238E27FC236}">
                <a16:creationId xmlns:a16="http://schemas.microsoft.com/office/drawing/2014/main" id="{5AACAD93-2329-814D-87A4-8C627BD7774D}"/>
              </a:ext>
            </a:extLst>
          </p:cNvPr>
          <p:cNvSpPr>
            <a:spLocks noGrp="1"/>
          </p:cNvSpPr>
          <p:nvPr>
            <p:ph type="dt" sz="half" idx="16"/>
          </p:nvPr>
        </p:nvSpPr>
        <p:spPr/>
        <p:txBody>
          <a:bodyPr/>
          <a:lstStyle>
            <a:lvl1pPr>
              <a:defRPr>
                <a:solidFill>
                  <a:schemeClr val="bg1"/>
                </a:solidFill>
              </a:defRPr>
            </a:lvl1pPr>
          </a:lstStyle>
          <a:p>
            <a:endParaRPr lang="en-US"/>
          </a:p>
        </p:txBody>
      </p:sp>
      <p:sp>
        <p:nvSpPr>
          <p:cNvPr id="9" name="Footer Placeholder 8">
            <a:extLst>
              <a:ext uri="{FF2B5EF4-FFF2-40B4-BE49-F238E27FC236}">
                <a16:creationId xmlns:a16="http://schemas.microsoft.com/office/drawing/2014/main" id="{6D9081DA-3A35-F743-B7FE-CABCFFBC5A31}"/>
              </a:ext>
            </a:extLst>
          </p:cNvPr>
          <p:cNvSpPr>
            <a:spLocks noGrp="1"/>
          </p:cNvSpPr>
          <p:nvPr>
            <p:ph type="ftr" sz="quarter" idx="17"/>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10" name="Slide Number Placeholder 9">
            <a:extLst>
              <a:ext uri="{FF2B5EF4-FFF2-40B4-BE49-F238E27FC236}">
                <a16:creationId xmlns:a16="http://schemas.microsoft.com/office/drawing/2014/main" id="{EAA0F684-DC9A-F94B-A2FC-AAD7E43D079E}"/>
              </a:ext>
            </a:extLst>
          </p:cNvPr>
          <p:cNvSpPr>
            <a:spLocks noGrp="1"/>
          </p:cNvSpPr>
          <p:nvPr>
            <p:ph type="sldNum" sz="quarter" idx="18"/>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1182987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 (Ultraviolet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0287000" cy="3644380"/>
          </a:xfrm>
          <a:prstGeom prst="rect">
            <a:avLst/>
          </a:prstGeom>
        </p:spPr>
        <p:txBody>
          <a:bodyPr anchor="t">
            <a:noAutofit/>
          </a:bodyPr>
          <a:lstStyle>
            <a:lvl1pPr>
              <a:lnSpc>
                <a:spcPct val="90000"/>
              </a:lnSpc>
              <a:defRPr sz="6000" b="0" i="0" spc="0" baseline="0">
                <a:solidFill>
                  <a:schemeClr val="tx2"/>
                </a:solidFill>
                <a:latin typeface="FS Albert Pro Light" panose="02000503040000020004" pitchFamily="2" charset="0"/>
              </a:defRPr>
            </a:lvl1pPr>
          </a:lstStyle>
          <a:p>
            <a:r>
              <a:rPr lang="en-US"/>
              <a:t>Full content slide. Lorem </a:t>
            </a:r>
            <a:br>
              <a:rPr lang="en-US"/>
            </a:br>
            <a:r>
              <a:rPr lang="en-US"/>
              <a:t>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457200" y="4665859"/>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12165987" y="4665859"/>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12165987" y="6362015"/>
            <a:ext cx="8181995" cy="2940050"/>
          </a:xfrm>
          <a:prstGeom prst="rect">
            <a:avLst/>
          </a:prstGeom>
        </p:spPr>
        <p:txBody>
          <a:bodyPr>
            <a:normAutofit/>
          </a:bodyPr>
          <a:lstStyle>
            <a:lvl1pPr>
              <a:lnSpc>
                <a:spcPct val="100000"/>
              </a:lnSpc>
              <a:defRPr sz="3600" spc="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457200" y="6362015"/>
            <a:ext cx="8181995" cy="2940050"/>
          </a:xfrm>
          <a:prstGeom prst="rect">
            <a:avLst/>
          </a:prstGeom>
        </p:spPr>
        <p:txBody>
          <a:bodyPr>
            <a:normAutofit/>
          </a:bodyPr>
          <a:lstStyle>
            <a:lvl1pPr>
              <a:lnSpc>
                <a:spcPct val="100000"/>
              </a:lnSpc>
              <a:defRPr sz="3600" spc="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grpSp>
        <p:nvGrpSpPr>
          <p:cNvPr id="17" name="Group 16">
            <a:extLst>
              <a:ext uri="{FF2B5EF4-FFF2-40B4-BE49-F238E27FC236}">
                <a16:creationId xmlns:a16="http://schemas.microsoft.com/office/drawing/2014/main" id="{8FBCA832-8645-FF4B-857D-C51F1E7561C8}"/>
              </a:ext>
            </a:extLst>
          </p:cNvPr>
          <p:cNvGrpSpPr/>
          <p:nvPr userDrawn="1"/>
        </p:nvGrpSpPr>
        <p:grpSpPr>
          <a:xfrm>
            <a:off x="-755" y="12614990"/>
            <a:ext cx="8367556" cy="1110154"/>
            <a:chOff x="-755" y="12614990"/>
            <a:chExt cx="8367556" cy="1110154"/>
          </a:xfrm>
        </p:grpSpPr>
        <p:grpSp>
          <p:nvGrpSpPr>
            <p:cNvPr id="18" name="Group 17">
              <a:extLst>
                <a:ext uri="{FF2B5EF4-FFF2-40B4-BE49-F238E27FC236}">
                  <a16:creationId xmlns:a16="http://schemas.microsoft.com/office/drawing/2014/main" id="{1CFCB76B-F196-9E4A-9A0C-7D03B2B456E5}"/>
                </a:ext>
              </a:extLst>
            </p:cNvPr>
            <p:cNvGrpSpPr/>
            <p:nvPr userDrawn="1"/>
          </p:nvGrpSpPr>
          <p:grpSpPr>
            <a:xfrm>
              <a:off x="1" y="12627864"/>
              <a:ext cx="8366800" cy="1097280"/>
              <a:chOff x="-58710091" y="-1"/>
              <a:chExt cx="77340167" cy="10058402"/>
            </a:xfrm>
            <a:solidFill>
              <a:schemeClr val="accent5"/>
            </a:solidFill>
          </p:grpSpPr>
          <p:pic>
            <p:nvPicPr>
              <p:cNvPr id="24" name="Graphic 23">
                <a:extLst>
                  <a:ext uri="{FF2B5EF4-FFF2-40B4-BE49-F238E27FC236}">
                    <a16:creationId xmlns:a16="http://schemas.microsoft.com/office/drawing/2014/main" id="{E4D56334-7C0A-6044-BACD-C64C3F794A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5" name="Rectangle 24">
                <a:extLst>
                  <a:ext uri="{FF2B5EF4-FFF2-40B4-BE49-F238E27FC236}">
                    <a16:creationId xmlns:a16="http://schemas.microsoft.com/office/drawing/2014/main" id="{8D0AE5CA-4D62-3145-BF43-653DFB0F0614}"/>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4773C9A3-BF66-8547-9C4D-303827DD9B9B}"/>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5D3AAF3E-4B3A-E141-A738-652AAF97F9C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3" name="Rectangle 22">
                <a:extLst>
                  <a:ext uri="{FF2B5EF4-FFF2-40B4-BE49-F238E27FC236}">
                    <a16:creationId xmlns:a16="http://schemas.microsoft.com/office/drawing/2014/main" id="{1659246A-FF7E-8346-9481-2FB0FADC7D90}"/>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3AA775A9-12B8-0446-AAC7-344F879E4E6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 name="Date Placeholder 5">
            <a:extLst>
              <a:ext uri="{FF2B5EF4-FFF2-40B4-BE49-F238E27FC236}">
                <a16:creationId xmlns:a16="http://schemas.microsoft.com/office/drawing/2014/main" id="{74246E05-4021-144C-BEBD-DA16BA634C8E}"/>
              </a:ext>
            </a:extLst>
          </p:cNvPr>
          <p:cNvSpPr>
            <a:spLocks noGrp="1"/>
          </p:cNvSpPr>
          <p:nvPr>
            <p:ph type="dt" sz="half" idx="16"/>
          </p:nvPr>
        </p:nvSpPr>
        <p:spPr/>
        <p:txBody>
          <a:bodyPr/>
          <a:lstStyle/>
          <a:p>
            <a:endParaRPr lang="en-US"/>
          </a:p>
        </p:txBody>
      </p:sp>
      <p:sp>
        <p:nvSpPr>
          <p:cNvPr id="9" name="Footer Placeholder 8">
            <a:extLst>
              <a:ext uri="{FF2B5EF4-FFF2-40B4-BE49-F238E27FC236}">
                <a16:creationId xmlns:a16="http://schemas.microsoft.com/office/drawing/2014/main" id="{22395EC4-2F7B-8940-A3B0-344D788B6362}"/>
              </a:ext>
            </a:extLst>
          </p:cNvPr>
          <p:cNvSpPr>
            <a:spLocks noGrp="1"/>
          </p:cNvSpPr>
          <p:nvPr>
            <p:ph type="ftr" sz="quarter" idx="17"/>
          </p:nvPr>
        </p:nvSpPr>
        <p:spPr/>
        <p:txBody>
          <a:bodyPr/>
          <a:lstStyle/>
          <a:p>
            <a:pPr defTabSz="309563">
              <a:lnSpc>
                <a:spcPct val="120000"/>
              </a:lnSpc>
            </a:pPr>
            <a:r>
              <a:rPr lang="en-US"/>
              <a:t>BD Rhapsody™ TCR/BCR Multiomic Assay</a:t>
            </a:r>
          </a:p>
        </p:txBody>
      </p:sp>
      <p:sp>
        <p:nvSpPr>
          <p:cNvPr id="10" name="Slide Number Placeholder 9">
            <a:extLst>
              <a:ext uri="{FF2B5EF4-FFF2-40B4-BE49-F238E27FC236}">
                <a16:creationId xmlns:a16="http://schemas.microsoft.com/office/drawing/2014/main" id="{F025708B-5E87-0944-A418-D7EB611CBEC9}"/>
              </a:ext>
            </a:extLst>
          </p:cNvPr>
          <p:cNvSpPr>
            <a:spLocks noGrp="1"/>
          </p:cNvSpPr>
          <p:nvPr>
            <p:ph type="sldNum" sz="quarter" idx="18"/>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11995119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shape (Boosted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457200" y="457200"/>
            <a:ext cx="12369653" cy="2711753"/>
          </a:xfrm>
          <a:prstGeom prst="rect">
            <a:avLst/>
          </a:prstGeom>
        </p:spPr>
        <p:txBody>
          <a:bodyPr anchor="t">
            <a:noAutofit/>
          </a:bodyPr>
          <a:lstStyle>
            <a:lvl1pPr>
              <a:lnSpc>
                <a:spcPct val="90000"/>
              </a:lnSpc>
              <a:defRPr sz="6000" spc="0" baseline="0">
                <a:solidFill>
                  <a:schemeClr val="accent1"/>
                </a:solidFill>
              </a:defRPr>
            </a:lvl1pPr>
          </a:lstStyle>
          <a:p>
            <a:r>
              <a:rPr lang="en-US"/>
              <a:t>Bulleted content slide, </a:t>
            </a:r>
            <a:r>
              <a:rPr lang="en-US" err="1"/>
              <a:t>loren</a:t>
            </a:r>
            <a:r>
              <a:rPr lang="en-US"/>
              <a:t> ipsum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a:t>
            </a:r>
          </a:p>
        </p:txBody>
      </p:sp>
      <p:sp>
        <p:nvSpPr>
          <p:cNvPr id="22" name="Graphic 2">
            <a:extLst>
              <a:ext uri="{FF2B5EF4-FFF2-40B4-BE49-F238E27FC236}">
                <a16:creationId xmlns:a16="http://schemas.microsoft.com/office/drawing/2014/main" id="{84B49803-C644-4E4C-B2D4-65CE4F746B92}"/>
              </a:ext>
            </a:extLst>
          </p:cNvPr>
          <p:cNvSpPr>
            <a:spLocks noChangeAspect="1"/>
          </p:cNvSpPr>
          <p:nvPr userDrawn="1"/>
        </p:nvSpPr>
        <p:spPr>
          <a:xfrm>
            <a:off x="17621701" y="0"/>
            <a:ext cx="6762299" cy="12627864"/>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b="0" i="0">
              <a:latin typeface="FS Albert Pro" panose="02000503040000020004" pitchFamily="2" charset="0"/>
            </a:endParaRPr>
          </a:p>
        </p:txBody>
      </p:sp>
      <p:grpSp>
        <p:nvGrpSpPr>
          <p:cNvPr id="15" name="Group 14">
            <a:extLst>
              <a:ext uri="{FF2B5EF4-FFF2-40B4-BE49-F238E27FC236}">
                <a16:creationId xmlns:a16="http://schemas.microsoft.com/office/drawing/2014/main" id="{8B8C052F-3CB3-0144-9485-6C2A70CDD396}"/>
              </a:ext>
            </a:extLst>
          </p:cNvPr>
          <p:cNvGrpSpPr/>
          <p:nvPr userDrawn="1"/>
        </p:nvGrpSpPr>
        <p:grpSpPr>
          <a:xfrm>
            <a:off x="-755" y="12618496"/>
            <a:ext cx="8367556" cy="1106648"/>
            <a:chOff x="-755" y="12618496"/>
            <a:chExt cx="8367556" cy="1106648"/>
          </a:xfrm>
        </p:grpSpPr>
        <p:grpSp>
          <p:nvGrpSpPr>
            <p:cNvPr id="16" name="Group 15">
              <a:extLst>
                <a:ext uri="{FF2B5EF4-FFF2-40B4-BE49-F238E27FC236}">
                  <a16:creationId xmlns:a16="http://schemas.microsoft.com/office/drawing/2014/main" id="{C8A4291F-73E3-9343-AFC7-1581D8F1149F}"/>
                </a:ext>
              </a:extLst>
            </p:cNvPr>
            <p:cNvGrpSpPr/>
            <p:nvPr userDrawn="1"/>
          </p:nvGrpSpPr>
          <p:grpSpPr>
            <a:xfrm>
              <a:off x="1" y="12627864"/>
              <a:ext cx="8366800" cy="1097280"/>
              <a:chOff x="-58710091" y="-1"/>
              <a:chExt cx="77340167" cy="10058402"/>
            </a:xfrm>
            <a:solidFill>
              <a:schemeClr val="accent5"/>
            </a:solidFill>
          </p:grpSpPr>
          <p:pic>
            <p:nvPicPr>
              <p:cNvPr id="32" name="Graphic 31">
                <a:extLst>
                  <a:ext uri="{FF2B5EF4-FFF2-40B4-BE49-F238E27FC236}">
                    <a16:creationId xmlns:a16="http://schemas.microsoft.com/office/drawing/2014/main" id="{F6E230D7-1DCB-6743-9FDE-9B69FC6DE17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77032C41-4E48-FF4A-B2DD-D38EB5FA6573}"/>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40CEC18B-89A1-1D4F-AC3C-F5F676E35CFF}"/>
                </a:ext>
              </a:extLst>
            </p:cNvPr>
            <p:cNvGrpSpPr/>
            <p:nvPr userDrawn="1"/>
          </p:nvGrpSpPr>
          <p:grpSpPr>
            <a:xfrm>
              <a:off x="-755" y="12627864"/>
              <a:ext cx="2413264" cy="1097280"/>
              <a:chOff x="-3677406" y="-1"/>
              <a:chExt cx="22307482" cy="10058402"/>
            </a:xfrm>
          </p:grpSpPr>
          <p:pic>
            <p:nvPicPr>
              <p:cNvPr id="25" name="Graphic 24">
                <a:extLst>
                  <a:ext uri="{FF2B5EF4-FFF2-40B4-BE49-F238E27FC236}">
                    <a16:creationId xmlns:a16="http://schemas.microsoft.com/office/drawing/2014/main" id="{19D10B8C-B515-AE41-8D42-E6FB5936227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327BBA21-CBEA-4B4E-B1ED-A91A486B95F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339FBDCB-110F-C748-8808-33EF41F20C9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6824D780-F91E-8749-BAC3-3431B0B74DCF}"/>
              </a:ext>
            </a:extLst>
          </p:cNvPr>
          <p:cNvSpPr>
            <a:spLocks noGrp="1"/>
          </p:cNvSpPr>
          <p:nvPr>
            <p:ph type="dt" sz="half" idx="15"/>
          </p:nvPr>
        </p:nvSpPr>
        <p:spPr/>
        <p:txBody>
          <a:bodyPr/>
          <a:lstStyle/>
          <a:p>
            <a:endParaRPr lang="en-US"/>
          </a:p>
        </p:txBody>
      </p:sp>
      <p:sp>
        <p:nvSpPr>
          <p:cNvPr id="4" name="Footer Placeholder 3">
            <a:extLst>
              <a:ext uri="{FF2B5EF4-FFF2-40B4-BE49-F238E27FC236}">
                <a16:creationId xmlns:a16="http://schemas.microsoft.com/office/drawing/2014/main" id="{3508C743-1157-024A-AB1F-940BCC0B9EBC}"/>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2C278957-4E5D-D24E-83C0-E0471AF8464D}"/>
              </a:ext>
            </a:extLst>
          </p:cNvPr>
          <p:cNvSpPr>
            <a:spLocks noGrp="1"/>
          </p:cNvSpPr>
          <p:nvPr>
            <p:ph type="sldNum" sz="quarter" idx="17"/>
          </p:nvPr>
        </p:nvSpPr>
        <p:spPr/>
        <p:txBody>
          <a:bodyPr/>
          <a:lstStyle/>
          <a:p>
            <a:fld id="{86CB4B4D-7CA3-9044-876B-883B54F8677D}" type="slidenum">
              <a:rPr lang="en-US" smtClean="0"/>
              <a:pPr/>
              <a:t>‹#›</a:t>
            </a:fld>
            <a:endParaRPr lang="en-US"/>
          </a:p>
        </p:txBody>
      </p:sp>
      <p:sp>
        <p:nvSpPr>
          <p:cNvPr id="17" name="Content Placeholder 5">
            <a:extLst>
              <a:ext uri="{FF2B5EF4-FFF2-40B4-BE49-F238E27FC236}">
                <a16:creationId xmlns:a16="http://schemas.microsoft.com/office/drawing/2014/main" id="{63BDDFC6-A3AE-3540-8AB6-B97B82A2E7A7}"/>
              </a:ext>
            </a:extLst>
          </p:cNvPr>
          <p:cNvSpPr>
            <a:spLocks noGrp="1"/>
          </p:cNvSpPr>
          <p:nvPr>
            <p:ph sz="quarter" idx="18"/>
          </p:nvPr>
        </p:nvSpPr>
        <p:spPr>
          <a:xfrm>
            <a:off x="457200" y="4949825"/>
            <a:ext cx="15328900" cy="6391275"/>
          </a:xfrm>
          <a:prstGeom prst="rect">
            <a:avLst/>
          </a:prstGeom>
        </p:spPr>
        <p:txBody>
          <a:bodyPr/>
          <a:lstStyle>
            <a:lvl1pPr marL="571500" indent="-571500">
              <a:spcAft>
                <a:spcPts val="1200"/>
              </a:spcAft>
              <a:buFont typeface="Arial" panose="020B0604020202020204" pitchFamily="34" charset="0"/>
              <a:buChar char="•"/>
              <a:defRPr sz="3600" b="0" i="0">
                <a:solidFill>
                  <a:schemeClr val="accent1"/>
                </a:solidFill>
                <a:latin typeface="FS Albert Pro Light" panose="02000503040000020004" pitchFamily="2" charset="0"/>
              </a:defRPr>
            </a:lvl1pPr>
            <a:lvl2pPr marL="1208088" indent="-614363">
              <a:spcAft>
                <a:spcPts val="1200"/>
              </a:spcAft>
              <a:buFont typeface="Courier New" panose="02070309020205020404" pitchFamily="49" charset="0"/>
              <a:buChar char="o"/>
              <a:tabLst/>
              <a:defRPr sz="3600" b="0" i="0">
                <a:solidFill>
                  <a:schemeClr val="accent1"/>
                </a:solidFill>
                <a:latin typeface="FS Albert Pro Light" panose="02000503040000020004" pitchFamily="2" charset="0"/>
              </a:defRPr>
            </a:lvl2pPr>
            <a:lvl3pPr marL="1944688" indent="-635000">
              <a:spcAft>
                <a:spcPts val="1200"/>
              </a:spcAft>
              <a:buFont typeface="Arial" panose="020B0604020202020204" pitchFamily="34" charset="0"/>
              <a:buChar char="•"/>
              <a:tabLst/>
              <a:defRPr sz="3600" b="0" i="0">
                <a:solidFill>
                  <a:schemeClr val="accent1"/>
                </a:solidFill>
                <a:latin typeface="FS Albert Pro Light" panose="02000503040000020004" pitchFamily="2" charset="0"/>
              </a:defRPr>
            </a:lvl3pPr>
            <a:lvl4pPr marL="2641600" indent="-635000">
              <a:spcAft>
                <a:spcPts val="1200"/>
              </a:spcAft>
              <a:buFont typeface="Courier New" panose="02070309020205020404" pitchFamily="49" charset="0"/>
              <a:buChar char="o"/>
              <a:tabLst/>
              <a:defRPr sz="3600" b="0" i="0">
                <a:solidFill>
                  <a:schemeClr val="accent1"/>
                </a:solidFill>
                <a:latin typeface="FS Albert Pro Light" panose="02000503040000020004" pitchFamily="2" charset="0"/>
              </a:defRPr>
            </a:lvl4pPr>
            <a:lvl5pPr marL="3317875" indent="-593725">
              <a:spcAft>
                <a:spcPts val="1200"/>
              </a:spcAft>
              <a:buFont typeface="Arial" panose="020B0604020202020204" pitchFamily="34" charset="0"/>
              <a:buChar char="•"/>
              <a:tabLst/>
              <a:defRPr sz="3600" b="0" i="0">
                <a:solidFill>
                  <a:schemeClr val="accent1"/>
                </a:solidFill>
                <a:latin typeface="FS Albert Pro Light"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596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D0704F-A0DC-4744-B775-75D62BB933C1}"/>
              </a:ext>
            </a:extLst>
          </p:cNvPr>
          <p:cNvSpPr>
            <a:spLocks noGrp="1"/>
          </p:cNvSpPr>
          <p:nvPr>
            <p:ph type="pic" sz="quarter" idx="10"/>
          </p:nvPr>
        </p:nvSpPr>
        <p:spPr>
          <a:xfrm>
            <a:off x="0" y="0"/>
            <a:ext cx="24384000" cy="6858000"/>
          </a:xfrm>
          <a:prstGeom prst="rect">
            <a:avLst/>
          </a:prstGeom>
          <a:ln>
            <a:noFill/>
          </a:ln>
        </p:spPr>
        <p:txBody>
          <a:bodyPr/>
          <a:lstStyle>
            <a:lvl1pPr>
              <a:defRPr b="0" i="0">
                <a:latin typeface="FS Albert Pro Light" panose="02000503040000020004" pitchFamily="2" charset="0"/>
              </a:defRPr>
            </a:lvl1pPr>
          </a:lstStyle>
          <a:p>
            <a:r>
              <a:rPr lang="en-US"/>
              <a:t>Click icon to add picture</a:t>
            </a:r>
          </a:p>
        </p:txBody>
      </p:sp>
      <p:sp>
        <p:nvSpPr>
          <p:cNvPr id="26" name="Rectangle 25">
            <a:extLst>
              <a:ext uri="{FF2B5EF4-FFF2-40B4-BE49-F238E27FC236}">
                <a16:creationId xmlns:a16="http://schemas.microsoft.com/office/drawing/2014/main" id="{B0FE00C7-EDCE-FE4B-B571-EC3AED5CC4EF}"/>
              </a:ext>
            </a:extLst>
          </p:cNvPr>
          <p:cNvSpPr/>
          <p:nvPr userDrawn="1"/>
        </p:nvSpPr>
        <p:spPr>
          <a:xfrm>
            <a:off x="-1" y="6858000"/>
            <a:ext cx="24384001"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9" name="Confidential–For Internal Use Only">
            <a:extLst>
              <a:ext uri="{FF2B5EF4-FFF2-40B4-BE49-F238E27FC236}">
                <a16:creationId xmlns:a16="http://schemas.microsoft.com/office/drawing/2014/main" id="{55F872A6-F3C4-1343-A4EA-6ECA1559D5BA}"/>
              </a:ext>
            </a:extLst>
          </p:cNvPr>
          <p:cNvSpPr txBox="1"/>
          <p:nvPr userDrawn="1"/>
        </p:nvSpPr>
        <p:spPr>
          <a:xfrm>
            <a:off x="19088100" y="7202164"/>
            <a:ext cx="4882985"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600" cap="all" spc="160">
                <a:solidFill>
                  <a:srgbClr val="EDEEED"/>
                </a:solidFill>
                <a:latin typeface="FSAlbertPro"/>
                <a:ea typeface="FSAlbertPro"/>
                <a:cs typeface="FSAlbertPro"/>
                <a:sym typeface="FSAlbertPro"/>
              </a:defRPr>
            </a:lvl1pPr>
          </a:lstStyle>
          <a:p>
            <a:endParaRPr b="0" i="0">
              <a:solidFill>
                <a:schemeClr val="accent6"/>
              </a:solidFill>
              <a:latin typeface="FS Albert Pro" panose="02000503040000020004" pitchFamily="2" charset="0"/>
            </a:endParaRPr>
          </a:p>
        </p:txBody>
      </p:sp>
      <p:sp>
        <p:nvSpPr>
          <p:cNvPr id="16" name="Presentation Title">
            <a:extLst>
              <a:ext uri="{FF2B5EF4-FFF2-40B4-BE49-F238E27FC236}">
                <a16:creationId xmlns:a16="http://schemas.microsoft.com/office/drawing/2014/main" id="{6836F162-729B-5645-9FE4-69892D071156}"/>
              </a:ext>
            </a:extLst>
          </p:cNvPr>
          <p:cNvSpPr txBox="1">
            <a:spLocks noGrp="1"/>
          </p:cNvSpPr>
          <p:nvPr>
            <p:ph type="title" hasCustomPrompt="1"/>
          </p:nvPr>
        </p:nvSpPr>
        <p:spPr>
          <a:xfrm>
            <a:off x="272846" y="7175102"/>
            <a:ext cx="16234481" cy="5146609"/>
          </a:xfrm>
          <a:prstGeom prst="rect">
            <a:avLst/>
          </a:prstGeom>
        </p:spPr>
        <p:txBody>
          <a:bodyPr anchor="t">
            <a:noAutofit/>
          </a:bodyPr>
          <a:lstStyle>
            <a:lvl1pPr>
              <a:lnSpc>
                <a:spcPct val="75000"/>
              </a:lnSpc>
              <a:defRPr sz="22500" b="0" i="0" spc="-500" baseline="0">
                <a:solidFill>
                  <a:schemeClr val="bg1"/>
                </a:solidFill>
                <a:latin typeface="FS Albert Pro Light" panose="02000503040000020004" pitchFamily="2" charset="0"/>
              </a:defRPr>
            </a:lvl1pPr>
          </a:lstStyle>
          <a:p>
            <a:r>
              <a:t>Presentation </a:t>
            </a:r>
            <a:r>
              <a:rPr lang="en-US"/>
              <a:t>Title</a:t>
            </a:r>
            <a:endParaRPr/>
          </a:p>
        </p:txBody>
      </p:sp>
      <p:pic>
        <p:nvPicPr>
          <p:cNvPr id="8" name="Graphic 7">
            <a:extLst>
              <a:ext uri="{FF2B5EF4-FFF2-40B4-BE49-F238E27FC236}">
                <a16:creationId xmlns:a16="http://schemas.microsoft.com/office/drawing/2014/main" id="{78575027-AB5A-CA43-8ADE-9EC5EF798A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75338" y="11498187"/>
            <a:ext cx="4008662" cy="2173117"/>
          </a:xfrm>
          <a:prstGeom prst="rect">
            <a:avLst/>
          </a:prstGeom>
        </p:spPr>
      </p:pic>
      <p:sp>
        <p:nvSpPr>
          <p:cNvPr id="12" name="TextBox 11">
            <a:extLst>
              <a:ext uri="{FF2B5EF4-FFF2-40B4-BE49-F238E27FC236}">
                <a16:creationId xmlns:a16="http://schemas.microsoft.com/office/drawing/2014/main" id="{C150C44D-77F7-F04C-B2BC-8B0A0AF9621D}"/>
              </a:ext>
            </a:extLst>
          </p:cNvPr>
          <p:cNvSpPr txBox="1"/>
          <p:nvPr userDrawn="1"/>
        </p:nvSpPr>
        <p:spPr>
          <a:xfrm>
            <a:off x="24656142" y="382012"/>
            <a:ext cx="4735287" cy="4154984"/>
          </a:xfrm>
          <a:prstGeom prst="rect">
            <a:avLst/>
          </a:prstGeom>
          <a:noFill/>
          <a:ln w="12700">
            <a:miter lim="400000"/>
          </a:ln>
        </p:spPr>
        <p:txBody>
          <a:bodyPr wrap="square">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To change the images on this slide: </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Delete existing image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(jpeg or </a:t>
            </a:r>
            <a:r>
              <a:rPr kumimoji="0" lang="en-US" sz="2400" b="0" i="0" u="none" strike="noStrike" cap="none" spc="0" normalizeH="0" baseline="0" err="1">
                <a:ln>
                  <a:noFill/>
                </a:ln>
                <a:solidFill>
                  <a:schemeClr val="tx1"/>
                </a:solidFill>
                <a:effectLst/>
                <a:uFillTx/>
                <a:latin typeface="FS Albert Pro Light" panose="02000503040000020004" pitchFamily="2" charset="0"/>
                <a:ea typeface="+mn-ea"/>
                <a:cs typeface="+mn-cs"/>
                <a:sym typeface="Helvetica Neue"/>
              </a:rPr>
              <a:t>png</a:t>
            </a: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 preferred)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into placeholder</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behind the masking shape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a color from the Theme Colors</a:t>
            </a:r>
          </a:p>
        </p:txBody>
      </p:sp>
      <p:pic>
        <p:nvPicPr>
          <p:cNvPr id="10" name="Picture 9" descr="A picture containing shape&#10;&#10;Description automatically generated">
            <a:extLst>
              <a:ext uri="{FF2B5EF4-FFF2-40B4-BE49-F238E27FC236}">
                <a16:creationId xmlns:a16="http://schemas.microsoft.com/office/drawing/2014/main" id="{0886B140-776E-9E43-BC8A-5FE83FE9FE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229198" y="4536996"/>
            <a:ext cx="3981336" cy="1005388"/>
          </a:xfrm>
          <a:prstGeom prst="rect">
            <a:avLst/>
          </a:prstGeom>
          <a:ln>
            <a:solidFill>
              <a:schemeClr val="tx1"/>
            </a:solidFill>
          </a:ln>
        </p:spPr>
      </p:pic>
      <p:sp>
        <p:nvSpPr>
          <p:cNvPr id="5" name="Graphic 2">
            <a:extLst>
              <a:ext uri="{FF2B5EF4-FFF2-40B4-BE49-F238E27FC236}">
                <a16:creationId xmlns:a16="http://schemas.microsoft.com/office/drawing/2014/main" id="{6390D712-3C47-2446-BE72-C4BC55B4A3DD}"/>
              </a:ext>
            </a:extLst>
          </p:cNvPr>
          <p:cNvSpPr/>
          <p:nvPr/>
        </p:nvSpPr>
        <p:spPr>
          <a:xfrm>
            <a:off x="20711499" y="0"/>
            <a:ext cx="3672501" cy="6858000"/>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b="0" i="0">
              <a:latin typeface="FS Albert Pro Light" panose="02000503040000020004" pitchFamily="2" charset="0"/>
            </a:endParaRPr>
          </a:p>
        </p:txBody>
      </p:sp>
    </p:spTree>
    <p:extLst>
      <p:ext uri="{BB962C8B-B14F-4D97-AF65-F5344CB8AC3E}">
        <p14:creationId xmlns:p14="http://schemas.microsoft.com/office/powerpoint/2010/main" val="227452268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shape (Blue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457200" y="457200"/>
            <a:ext cx="12369653" cy="2711753"/>
          </a:xfrm>
          <a:prstGeom prst="rect">
            <a:avLst/>
          </a:prstGeom>
        </p:spPr>
        <p:txBody>
          <a:bodyPr anchor="t">
            <a:noAutofit/>
          </a:bodyPr>
          <a:lstStyle>
            <a:lvl1pPr>
              <a:lnSpc>
                <a:spcPct val="90000"/>
              </a:lnSpc>
              <a:defRPr sz="6000" spc="0" baseline="0">
                <a:solidFill>
                  <a:schemeClr val="accent1"/>
                </a:solidFill>
              </a:defRPr>
            </a:lvl1pPr>
          </a:lstStyle>
          <a:p>
            <a:r>
              <a:rPr lang="en-US"/>
              <a:t>Bulleted content slide, </a:t>
            </a:r>
            <a:r>
              <a:rPr lang="en-US" err="1"/>
              <a:t>loren</a:t>
            </a:r>
            <a:r>
              <a:rPr lang="en-US"/>
              <a:t> ipsum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a:t>
            </a:r>
          </a:p>
        </p:txBody>
      </p:sp>
      <p:sp>
        <p:nvSpPr>
          <p:cNvPr id="22" name="Graphic 2">
            <a:extLst>
              <a:ext uri="{FF2B5EF4-FFF2-40B4-BE49-F238E27FC236}">
                <a16:creationId xmlns:a16="http://schemas.microsoft.com/office/drawing/2014/main" id="{84B49803-C644-4E4C-B2D4-65CE4F746B92}"/>
              </a:ext>
            </a:extLst>
          </p:cNvPr>
          <p:cNvSpPr>
            <a:spLocks noChangeAspect="1"/>
          </p:cNvSpPr>
          <p:nvPr userDrawn="1"/>
        </p:nvSpPr>
        <p:spPr>
          <a:xfrm>
            <a:off x="17621701" y="0"/>
            <a:ext cx="6762299" cy="12627864"/>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5"/>
          </a:solidFill>
          <a:ln w="67733" cap="flat">
            <a:noFill/>
            <a:prstDash val="solid"/>
            <a:miter/>
          </a:ln>
        </p:spPr>
        <p:txBody>
          <a:bodyPr rtlCol="0" anchor="ctr"/>
          <a:lstStyle/>
          <a:p>
            <a:endParaRPr lang="en-US" b="0" i="0">
              <a:latin typeface="FS Albert Pro" panose="02000503040000020004" pitchFamily="2" charset="0"/>
            </a:endParaRPr>
          </a:p>
        </p:txBody>
      </p:sp>
      <p:grpSp>
        <p:nvGrpSpPr>
          <p:cNvPr id="19" name="Group 18">
            <a:extLst>
              <a:ext uri="{FF2B5EF4-FFF2-40B4-BE49-F238E27FC236}">
                <a16:creationId xmlns:a16="http://schemas.microsoft.com/office/drawing/2014/main" id="{7B2D45DC-97BB-7A46-A217-BC1F68CBA24E}"/>
              </a:ext>
            </a:extLst>
          </p:cNvPr>
          <p:cNvGrpSpPr/>
          <p:nvPr userDrawn="1"/>
        </p:nvGrpSpPr>
        <p:grpSpPr>
          <a:xfrm>
            <a:off x="-755" y="12618496"/>
            <a:ext cx="8367556" cy="1106648"/>
            <a:chOff x="-755" y="12618496"/>
            <a:chExt cx="8367556" cy="1106648"/>
          </a:xfrm>
        </p:grpSpPr>
        <p:grpSp>
          <p:nvGrpSpPr>
            <p:cNvPr id="20" name="Group 19">
              <a:extLst>
                <a:ext uri="{FF2B5EF4-FFF2-40B4-BE49-F238E27FC236}">
                  <a16:creationId xmlns:a16="http://schemas.microsoft.com/office/drawing/2014/main" id="{F9A37827-A128-1840-9094-D85450B18003}"/>
                </a:ext>
              </a:extLst>
            </p:cNvPr>
            <p:cNvGrpSpPr/>
            <p:nvPr userDrawn="1"/>
          </p:nvGrpSpPr>
          <p:grpSpPr>
            <a:xfrm>
              <a:off x="1" y="12627864"/>
              <a:ext cx="8366800" cy="1097280"/>
              <a:chOff x="-58710091" y="-1"/>
              <a:chExt cx="77340167" cy="10058402"/>
            </a:xfrm>
            <a:solidFill>
              <a:schemeClr val="accent5"/>
            </a:solidFill>
          </p:grpSpPr>
          <p:pic>
            <p:nvPicPr>
              <p:cNvPr id="30" name="Graphic 29">
                <a:extLst>
                  <a:ext uri="{FF2B5EF4-FFF2-40B4-BE49-F238E27FC236}">
                    <a16:creationId xmlns:a16="http://schemas.microsoft.com/office/drawing/2014/main" id="{FBBF16CB-F7FF-BB43-9D3D-BAD7CF8BB5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A8AEEA5D-8BE3-9A43-972D-1D1FE71EC57C}"/>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1" name="Group 20">
              <a:extLst>
                <a:ext uri="{FF2B5EF4-FFF2-40B4-BE49-F238E27FC236}">
                  <a16:creationId xmlns:a16="http://schemas.microsoft.com/office/drawing/2014/main" id="{B05050B3-5638-934D-A7EA-BDBC4027F5B2}"/>
                </a:ext>
              </a:extLst>
            </p:cNvPr>
            <p:cNvGrpSpPr/>
            <p:nvPr userDrawn="1"/>
          </p:nvGrpSpPr>
          <p:grpSpPr>
            <a:xfrm>
              <a:off x="-755" y="12627864"/>
              <a:ext cx="2413264" cy="1097280"/>
              <a:chOff x="-3677406" y="-1"/>
              <a:chExt cx="22307482" cy="10058402"/>
            </a:xfrm>
          </p:grpSpPr>
          <p:pic>
            <p:nvPicPr>
              <p:cNvPr id="28" name="Graphic 27">
                <a:extLst>
                  <a:ext uri="{FF2B5EF4-FFF2-40B4-BE49-F238E27FC236}">
                    <a16:creationId xmlns:a16="http://schemas.microsoft.com/office/drawing/2014/main" id="{8094465D-1B6B-A54D-A3EE-C684A62B41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A176FAEE-B559-DD4C-BFB6-90F32D2DC01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7" name="Graphic 26">
              <a:extLst>
                <a:ext uri="{FF2B5EF4-FFF2-40B4-BE49-F238E27FC236}">
                  <a16:creationId xmlns:a16="http://schemas.microsoft.com/office/drawing/2014/main" id="{10C25725-1CF7-6F43-8A88-88D74526285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3C816B92-7700-AB4E-AADD-7384630C410A}"/>
              </a:ext>
            </a:extLst>
          </p:cNvPr>
          <p:cNvSpPr>
            <a:spLocks noGrp="1"/>
          </p:cNvSpPr>
          <p:nvPr>
            <p:ph type="dt" sz="half" idx="15"/>
          </p:nvPr>
        </p:nvSpPr>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14E12DD8-E5A5-5444-BD41-12C7F086066F}"/>
              </a:ext>
            </a:extLst>
          </p:cNvPr>
          <p:cNvSpPr>
            <a:spLocks noGrp="1"/>
          </p:cNvSpPr>
          <p:nvPr>
            <p:ph type="ftr" sz="quarter" idx="16"/>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C2387911-02BE-3C45-982F-18A67ADF2332}"/>
              </a:ext>
            </a:extLst>
          </p:cNvPr>
          <p:cNvSpPr>
            <a:spLocks noGrp="1"/>
          </p:cNvSpPr>
          <p:nvPr>
            <p:ph type="sldNum" sz="quarter" idx="17"/>
          </p:nvPr>
        </p:nvSpPr>
        <p:spPr/>
        <p:txBody>
          <a:bodyPr/>
          <a:lstStyle/>
          <a:p>
            <a:fld id="{86CB4B4D-7CA3-9044-876B-883B54F8677D}" type="slidenum">
              <a:rPr lang="en-US" smtClean="0"/>
              <a:pPr/>
              <a:t>‹#›</a:t>
            </a:fld>
            <a:endParaRPr lang="en-US"/>
          </a:p>
        </p:txBody>
      </p:sp>
      <p:sp>
        <p:nvSpPr>
          <p:cNvPr id="16" name="Content Placeholder 5">
            <a:extLst>
              <a:ext uri="{FF2B5EF4-FFF2-40B4-BE49-F238E27FC236}">
                <a16:creationId xmlns:a16="http://schemas.microsoft.com/office/drawing/2014/main" id="{9AA38545-AB64-3C49-B488-B3E640F2358D}"/>
              </a:ext>
            </a:extLst>
          </p:cNvPr>
          <p:cNvSpPr>
            <a:spLocks noGrp="1"/>
          </p:cNvSpPr>
          <p:nvPr>
            <p:ph sz="quarter" idx="18"/>
          </p:nvPr>
        </p:nvSpPr>
        <p:spPr>
          <a:xfrm>
            <a:off x="457200" y="4949825"/>
            <a:ext cx="15328900" cy="6391275"/>
          </a:xfrm>
          <a:prstGeom prst="rect">
            <a:avLst/>
          </a:prstGeom>
        </p:spPr>
        <p:txBody>
          <a:bodyPr/>
          <a:lstStyle>
            <a:lvl1pPr marL="571500" indent="-571500">
              <a:spcAft>
                <a:spcPts val="1200"/>
              </a:spcAft>
              <a:buFont typeface="Arial" panose="020B0604020202020204" pitchFamily="34" charset="0"/>
              <a:buChar char="•"/>
              <a:defRPr sz="3600" b="0" i="0">
                <a:solidFill>
                  <a:schemeClr val="accent1"/>
                </a:solidFill>
                <a:latin typeface="FS Albert Pro Light" panose="02000503040000020004" pitchFamily="2" charset="0"/>
              </a:defRPr>
            </a:lvl1pPr>
            <a:lvl2pPr marL="1208088" indent="-614363">
              <a:spcAft>
                <a:spcPts val="1200"/>
              </a:spcAft>
              <a:buFont typeface="Courier New" panose="02070309020205020404" pitchFamily="49" charset="0"/>
              <a:buChar char="o"/>
              <a:tabLst/>
              <a:defRPr sz="3600" b="0" i="0">
                <a:solidFill>
                  <a:schemeClr val="accent1"/>
                </a:solidFill>
                <a:latin typeface="FS Albert Pro Light" panose="02000503040000020004" pitchFamily="2" charset="0"/>
              </a:defRPr>
            </a:lvl2pPr>
            <a:lvl3pPr marL="1944688" indent="-635000">
              <a:spcAft>
                <a:spcPts val="1200"/>
              </a:spcAft>
              <a:buFont typeface="Arial" panose="020B0604020202020204" pitchFamily="34" charset="0"/>
              <a:buChar char="•"/>
              <a:tabLst/>
              <a:defRPr sz="3600" b="0" i="0">
                <a:solidFill>
                  <a:schemeClr val="accent1"/>
                </a:solidFill>
                <a:latin typeface="FS Albert Pro Light" panose="02000503040000020004" pitchFamily="2" charset="0"/>
              </a:defRPr>
            </a:lvl3pPr>
            <a:lvl4pPr marL="2641600" indent="-635000">
              <a:spcAft>
                <a:spcPts val="1200"/>
              </a:spcAft>
              <a:buFont typeface="Courier New" panose="02070309020205020404" pitchFamily="49" charset="0"/>
              <a:buChar char="o"/>
              <a:tabLst/>
              <a:defRPr sz="3600" b="0" i="0">
                <a:solidFill>
                  <a:schemeClr val="accent1"/>
                </a:solidFill>
                <a:latin typeface="FS Albert Pro Light" panose="02000503040000020004" pitchFamily="2" charset="0"/>
              </a:defRPr>
            </a:lvl4pPr>
            <a:lvl5pPr marL="3317875" indent="-593725">
              <a:spcAft>
                <a:spcPts val="1200"/>
              </a:spcAft>
              <a:buFont typeface="Arial" panose="020B0604020202020204" pitchFamily="34" charset="0"/>
              <a:buChar char="•"/>
              <a:tabLst/>
              <a:defRPr sz="3600" b="0" i="0">
                <a:solidFill>
                  <a:schemeClr val="accent1"/>
                </a:solidFill>
                <a:latin typeface="FS Albert Pro Light"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65664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shape (Ultraviolet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457200" y="457200"/>
            <a:ext cx="12369653" cy="2711753"/>
          </a:xfrm>
          <a:prstGeom prst="rect">
            <a:avLst/>
          </a:prstGeom>
        </p:spPr>
        <p:txBody>
          <a:bodyPr anchor="t">
            <a:noAutofit/>
          </a:bodyPr>
          <a:lstStyle>
            <a:lvl1pPr>
              <a:lnSpc>
                <a:spcPct val="90000"/>
              </a:lnSpc>
              <a:defRPr sz="6000" spc="0" baseline="0">
                <a:solidFill>
                  <a:schemeClr val="accent1"/>
                </a:solidFill>
              </a:defRPr>
            </a:lvl1pPr>
          </a:lstStyle>
          <a:p>
            <a:r>
              <a:rPr lang="en-US"/>
              <a:t>Bulleted content slide, </a:t>
            </a:r>
            <a:r>
              <a:rPr lang="en-US" err="1"/>
              <a:t>loren</a:t>
            </a:r>
            <a:r>
              <a:rPr lang="en-US"/>
              <a:t> ipsum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a:t>
            </a:r>
          </a:p>
        </p:txBody>
      </p:sp>
      <p:sp>
        <p:nvSpPr>
          <p:cNvPr id="22" name="Graphic 2">
            <a:extLst>
              <a:ext uri="{FF2B5EF4-FFF2-40B4-BE49-F238E27FC236}">
                <a16:creationId xmlns:a16="http://schemas.microsoft.com/office/drawing/2014/main" id="{84B49803-C644-4E4C-B2D4-65CE4F746B92}"/>
              </a:ext>
            </a:extLst>
          </p:cNvPr>
          <p:cNvSpPr>
            <a:spLocks noChangeAspect="1"/>
          </p:cNvSpPr>
          <p:nvPr userDrawn="1"/>
        </p:nvSpPr>
        <p:spPr>
          <a:xfrm>
            <a:off x="17621701" y="0"/>
            <a:ext cx="6762299" cy="12627864"/>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3"/>
          </a:solidFill>
          <a:ln w="67733" cap="flat">
            <a:noFill/>
            <a:prstDash val="solid"/>
            <a:miter/>
          </a:ln>
        </p:spPr>
        <p:txBody>
          <a:bodyPr rtlCol="0" anchor="ctr"/>
          <a:lstStyle/>
          <a:p>
            <a:endParaRPr lang="en-US" b="0" i="0">
              <a:latin typeface="FS Albert Pro" panose="02000503040000020004" pitchFamily="2" charset="0"/>
            </a:endParaRPr>
          </a:p>
        </p:txBody>
      </p:sp>
      <p:grpSp>
        <p:nvGrpSpPr>
          <p:cNvPr id="36" name="Group 35">
            <a:extLst>
              <a:ext uri="{FF2B5EF4-FFF2-40B4-BE49-F238E27FC236}">
                <a16:creationId xmlns:a16="http://schemas.microsoft.com/office/drawing/2014/main" id="{3C0ADC1C-9787-A64E-ABCA-0F2958C97854}"/>
              </a:ext>
            </a:extLst>
          </p:cNvPr>
          <p:cNvGrpSpPr/>
          <p:nvPr userDrawn="1"/>
        </p:nvGrpSpPr>
        <p:grpSpPr>
          <a:xfrm>
            <a:off x="-755" y="12614990"/>
            <a:ext cx="8367556" cy="1110154"/>
            <a:chOff x="-755" y="12614990"/>
            <a:chExt cx="8367556" cy="1110154"/>
          </a:xfrm>
        </p:grpSpPr>
        <p:grpSp>
          <p:nvGrpSpPr>
            <p:cNvPr id="37" name="Group 36">
              <a:extLst>
                <a:ext uri="{FF2B5EF4-FFF2-40B4-BE49-F238E27FC236}">
                  <a16:creationId xmlns:a16="http://schemas.microsoft.com/office/drawing/2014/main" id="{CA469F6C-D4BE-AD45-8912-BB939215C8C0}"/>
                </a:ext>
              </a:extLst>
            </p:cNvPr>
            <p:cNvGrpSpPr/>
            <p:nvPr userDrawn="1"/>
          </p:nvGrpSpPr>
          <p:grpSpPr>
            <a:xfrm>
              <a:off x="1" y="12627864"/>
              <a:ext cx="8366800" cy="1097280"/>
              <a:chOff x="-58710091" y="-1"/>
              <a:chExt cx="77340167" cy="10058402"/>
            </a:xfrm>
            <a:solidFill>
              <a:schemeClr val="accent5"/>
            </a:solidFill>
          </p:grpSpPr>
          <p:pic>
            <p:nvPicPr>
              <p:cNvPr id="42" name="Graphic 41">
                <a:extLst>
                  <a:ext uri="{FF2B5EF4-FFF2-40B4-BE49-F238E27FC236}">
                    <a16:creationId xmlns:a16="http://schemas.microsoft.com/office/drawing/2014/main" id="{048E7E54-AFF7-0F4D-9DCE-CE9B1A70E7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3" name="Rectangle 42">
                <a:extLst>
                  <a:ext uri="{FF2B5EF4-FFF2-40B4-BE49-F238E27FC236}">
                    <a16:creationId xmlns:a16="http://schemas.microsoft.com/office/drawing/2014/main" id="{08733773-17AA-DA46-9C16-5406143CE42B}"/>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8" name="Group 37">
              <a:extLst>
                <a:ext uri="{FF2B5EF4-FFF2-40B4-BE49-F238E27FC236}">
                  <a16:creationId xmlns:a16="http://schemas.microsoft.com/office/drawing/2014/main" id="{10C9D598-ABC4-EE4E-A8BD-889346722B08}"/>
                </a:ext>
              </a:extLst>
            </p:cNvPr>
            <p:cNvGrpSpPr/>
            <p:nvPr userDrawn="1"/>
          </p:nvGrpSpPr>
          <p:grpSpPr>
            <a:xfrm>
              <a:off x="-755" y="12627864"/>
              <a:ext cx="2413264" cy="1097280"/>
              <a:chOff x="-3677406" y="-1"/>
              <a:chExt cx="22307482" cy="10058402"/>
            </a:xfrm>
            <a:solidFill>
              <a:schemeClr val="bg2"/>
            </a:solidFill>
          </p:grpSpPr>
          <p:pic>
            <p:nvPicPr>
              <p:cNvPr id="40" name="Graphic 39">
                <a:extLst>
                  <a:ext uri="{FF2B5EF4-FFF2-40B4-BE49-F238E27FC236}">
                    <a16:creationId xmlns:a16="http://schemas.microsoft.com/office/drawing/2014/main" id="{D419F331-0F1B-A74D-ACC1-30184877F55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1" name="Rectangle 40">
                <a:extLst>
                  <a:ext uri="{FF2B5EF4-FFF2-40B4-BE49-F238E27FC236}">
                    <a16:creationId xmlns:a16="http://schemas.microsoft.com/office/drawing/2014/main" id="{C9F478F2-3267-5547-A213-13EA1798680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9" name="Graphic 38">
              <a:extLst>
                <a:ext uri="{FF2B5EF4-FFF2-40B4-BE49-F238E27FC236}">
                  <a16:creationId xmlns:a16="http://schemas.microsoft.com/office/drawing/2014/main" id="{90A77B55-6C34-C149-A07C-C74EC44EF34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AD0F9140-C92E-D049-863D-CF343A969737}"/>
              </a:ext>
            </a:extLst>
          </p:cNvPr>
          <p:cNvSpPr>
            <a:spLocks noGrp="1"/>
          </p:cNvSpPr>
          <p:nvPr>
            <p:ph type="dt" sz="half" idx="15"/>
          </p:nvPr>
        </p:nvSpPr>
        <p:spPr/>
        <p:txBody>
          <a:bodyPr/>
          <a:lstStyle/>
          <a:p>
            <a:endParaRPr lang="en-US"/>
          </a:p>
        </p:txBody>
      </p:sp>
      <p:sp>
        <p:nvSpPr>
          <p:cNvPr id="4" name="Footer Placeholder 3">
            <a:extLst>
              <a:ext uri="{FF2B5EF4-FFF2-40B4-BE49-F238E27FC236}">
                <a16:creationId xmlns:a16="http://schemas.microsoft.com/office/drawing/2014/main" id="{DC271A33-4C3D-4744-83A4-A1F3995B3F79}"/>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EB2F13B6-5A34-EE4B-9A75-0B0BE365932B}"/>
              </a:ext>
            </a:extLst>
          </p:cNvPr>
          <p:cNvSpPr>
            <a:spLocks noGrp="1"/>
          </p:cNvSpPr>
          <p:nvPr>
            <p:ph type="sldNum" sz="quarter" idx="17"/>
          </p:nvPr>
        </p:nvSpPr>
        <p:spPr/>
        <p:txBody>
          <a:bodyPr/>
          <a:lstStyle/>
          <a:p>
            <a:fld id="{86CB4B4D-7CA3-9044-876B-883B54F8677D}" type="slidenum">
              <a:rPr lang="en-US" smtClean="0"/>
              <a:pPr/>
              <a:t>‹#›</a:t>
            </a:fld>
            <a:endParaRPr lang="en-US"/>
          </a:p>
        </p:txBody>
      </p:sp>
      <p:sp>
        <p:nvSpPr>
          <p:cNvPr id="18" name="Content Placeholder 5">
            <a:extLst>
              <a:ext uri="{FF2B5EF4-FFF2-40B4-BE49-F238E27FC236}">
                <a16:creationId xmlns:a16="http://schemas.microsoft.com/office/drawing/2014/main" id="{BF8349FF-0C46-B449-860F-BEE2E3975B34}"/>
              </a:ext>
            </a:extLst>
          </p:cNvPr>
          <p:cNvSpPr>
            <a:spLocks noGrp="1"/>
          </p:cNvSpPr>
          <p:nvPr>
            <p:ph sz="quarter" idx="18"/>
          </p:nvPr>
        </p:nvSpPr>
        <p:spPr>
          <a:xfrm>
            <a:off x="457200" y="4949825"/>
            <a:ext cx="15328900" cy="6391275"/>
          </a:xfrm>
          <a:prstGeom prst="rect">
            <a:avLst/>
          </a:prstGeom>
        </p:spPr>
        <p:txBody>
          <a:bodyPr/>
          <a:lstStyle>
            <a:lvl1pPr marL="571500" indent="-571500">
              <a:spcAft>
                <a:spcPts val="1200"/>
              </a:spcAft>
              <a:buFont typeface="Arial" panose="020B0604020202020204" pitchFamily="34" charset="0"/>
              <a:buChar char="•"/>
              <a:defRPr sz="3600" b="0" i="0">
                <a:solidFill>
                  <a:schemeClr val="accent1"/>
                </a:solidFill>
                <a:latin typeface="FS Albert Pro Light" panose="02000503040000020004" pitchFamily="2" charset="0"/>
              </a:defRPr>
            </a:lvl1pPr>
            <a:lvl2pPr marL="1208088" indent="-614363">
              <a:spcAft>
                <a:spcPts val="1200"/>
              </a:spcAft>
              <a:buFont typeface="Courier New" panose="02070309020205020404" pitchFamily="49" charset="0"/>
              <a:buChar char="o"/>
              <a:tabLst/>
              <a:defRPr sz="3600" b="0" i="0">
                <a:solidFill>
                  <a:schemeClr val="accent1"/>
                </a:solidFill>
                <a:latin typeface="FS Albert Pro Light" panose="02000503040000020004" pitchFamily="2" charset="0"/>
              </a:defRPr>
            </a:lvl2pPr>
            <a:lvl3pPr marL="1944688" indent="-635000">
              <a:spcAft>
                <a:spcPts val="1200"/>
              </a:spcAft>
              <a:buFont typeface="Arial" panose="020B0604020202020204" pitchFamily="34" charset="0"/>
              <a:buChar char="•"/>
              <a:tabLst/>
              <a:defRPr sz="3600" b="0" i="0">
                <a:solidFill>
                  <a:schemeClr val="accent1"/>
                </a:solidFill>
                <a:latin typeface="FS Albert Pro Light" panose="02000503040000020004" pitchFamily="2" charset="0"/>
              </a:defRPr>
            </a:lvl3pPr>
            <a:lvl4pPr marL="2641600" indent="-635000">
              <a:spcAft>
                <a:spcPts val="1200"/>
              </a:spcAft>
              <a:buFont typeface="Courier New" panose="02070309020205020404" pitchFamily="49" charset="0"/>
              <a:buChar char="o"/>
              <a:tabLst/>
              <a:defRPr sz="3600" b="0" i="0">
                <a:solidFill>
                  <a:schemeClr val="accent1"/>
                </a:solidFill>
                <a:latin typeface="FS Albert Pro Light" panose="02000503040000020004" pitchFamily="2" charset="0"/>
              </a:defRPr>
            </a:lvl4pPr>
            <a:lvl5pPr marL="3317875" indent="-593725">
              <a:spcAft>
                <a:spcPts val="1200"/>
              </a:spcAft>
              <a:buFont typeface="Arial" panose="020B0604020202020204" pitchFamily="34" charset="0"/>
              <a:buChar char="•"/>
              <a:tabLst/>
              <a:defRPr sz="3600" b="0" i="0">
                <a:solidFill>
                  <a:schemeClr val="accent1"/>
                </a:solidFill>
                <a:latin typeface="FS Albert Pro Light"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220930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Text, Shape (Boosted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12192000" y="3177953"/>
            <a:ext cx="9282545" cy="2024766"/>
          </a:xfrm>
          <a:prstGeom prst="rect">
            <a:avLst/>
          </a:prstGeom>
        </p:spPr>
        <p:txBody>
          <a:bodyPr anchor="t">
            <a:noAutofit/>
          </a:bodyPr>
          <a:lstStyle>
            <a:lvl1pPr>
              <a:lnSpc>
                <a:spcPct val="90000"/>
              </a:lnSpc>
              <a:defRPr sz="6000" spc="0" baseline="0">
                <a:solidFill>
                  <a:schemeClr val="accent1"/>
                </a:solidFill>
              </a:defRPr>
            </a:lvl1pPr>
          </a:lstStyle>
          <a:p>
            <a:r>
              <a:rPr lang="en-US"/>
              <a:t>Single image content slide. </a:t>
            </a:r>
            <a:br>
              <a:rPr lang="en-US"/>
            </a:br>
            <a:r>
              <a:rPr lang="en-US"/>
              <a:t>Lorem ipsum dolor sit </a:t>
            </a:r>
            <a:r>
              <a:rPr lang="en-US" err="1"/>
              <a:t>amet</a:t>
            </a:r>
            <a:endParaRPr lang="en-US"/>
          </a:p>
        </p:txBody>
      </p:sp>
      <p:sp>
        <p:nvSpPr>
          <p:cNvPr id="25" name="Text Placeholder 2">
            <a:extLst>
              <a:ext uri="{FF2B5EF4-FFF2-40B4-BE49-F238E27FC236}">
                <a16:creationId xmlns:a16="http://schemas.microsoft.com/office/drawing/2014/main" id="{0E1677B7-D6F7-9148-9CAA-031741FF8D6E}"/>
              </a:ext>
            </a:extLst>
          </p:cNvPr>
          <p:cNvSpPr>
            <a:spLocks noGrp="1"/>
          </p:cNvSpPr>
          <p:nvPr>
            <p:ph type="body" sz="quarter" idx="10" hasCustomPrompt="1"/>
          </p:nvPr>
        </p:nvSpPr>
        <p:spPr>
          <a:xfrm>
            <a:off x="12192000" y="6321392"/>
            <a:ext cx="9282545" cy="3180358"/>
          </a:xfrm>
          <a:prstGeom prst="rect">
            <a:avLst/>
          </a:prstGeom>
          <a:ln w="12700">
            <a:miter lim="400000"/>
          </a:ln>
        </p:spPr>
        <p:txBody>
          <a:bodyPr wrap="square" lIns="50800" tIns="50800" rIns="50800" bIns="50800">
            <a:spAutoFit/>
          </a:bodyPr>
          <a:lstStyle>
            <a:lvl1pPr marL="20638" indent="0" algn="l">
              <a:lnSpc>
                <a:spcPct val="100000"/>
              </a:lnSpc>
              <a:tabLst/>
              <a:defRPr kumimoji="0" lang="en-US" sz="4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2pPr>
            <a:lvl3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3pPr>
            <a:lvl4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4pPr>
            <a:lvl5pPr marL="20638" indent="0" algn="l">
              <a:tabLst/>
              <a:defRPr kumimoji="0" lang="en-US" sz="4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563194" y="1524001"/>
            <a:ext cx="10631280" cy="9559636"/>
          </a:xfrm>
          <a:prstGeom prst="roundRect">
            <a:avLst>
              <a:gd name="adj" fmla="val 3499"/>
            </a:avLst>
          </a:prstGeom>
        </p:spPr>
        <p:txBody>
          <a:bodyPr/>
          <a:lstStyle>
            <a:lvl1pPr>
              <a:defRPr>
                <a:solidFill>
                  <a:schemeClr val="accent1"/>
                </a:solidFill>
              </a:defRPr>
            </a:lvl1pPr>
          </a:lstStyle>
          <a:p>
            <a:r>
              <a:rPr lang="en-US"/>
              <a:t>Image</a:t>
            </a:r>
          </a:p>
        </p:txBody>
      </p:sp>
      <p:sp>
        <p:nvSpPr>
          <p:cNvPr id="18" name="Graphic 2">
            <a:extLst>
              <a:ext uri="{FF2B5EF4-FFF2-40B4-BE49-F238E27FC236}">
                <a16:creationId xmlns:a16="http://schemas.microsoft.com/office/drawing/2014/main" id="{AB83BEFB-43B8-3244-8EC6-41573BC81B34}"/>
              </a:ext>
            </a:extLst>
          </p:cNvPr>
          <p:cNvSpPr>
            <a:spLocks noChangeAspect="1"/>
          </p:cNvSpPr>
          <p:nvPr userDrawn="1"/>
        </p:nvSpPr>
        <p:spPr>
          <a:xfrm>
            <a:off x="17621701" y="0"/>
            <a:ext cx="6762299" cy="12627864"/>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b="0" i="0">
              <a:latin typeface="FS Albert Pro" panose="02000503040000020004" pitchFamily="2" charset="0"/>
            </a:endParaRPr>
          </a:p>
        </p:txBody>
      </p:sp>
      <p:grpSp>
        <p:nvGrpSpPr>
          <p:cNvPr id="29" name="Group 28">
            <a:extLst>
              <a:ext uri="{FF2B5EF4-FFF2-40B4-BE49-F238E27FC236}">
                <a16:creationId xmlns:a16="http://schemas.microsoft.com/office/drawing/2014/main" id="{99F253FA-3166-B643-8E92-A41C6D8FE693}"/>
              </a:ext>
            </a:extLst>
          </p:cNvPr>
          <p:cNvGrpSpPr/>
          <p:nvPr userDrawn="1"/>
        </p:nvGrpSpPr>
        <p:grpSpPr>
          <a:xfrm>
            <a:off x="-755" y="12618496"/>
            <a:ext cx="8367556" cy="1106648"/>
            <a:chOff x="-755" y="12618496"/>
            <a:chExt cx="8367556" cy="1106648"/>
          </a:xfrm>
        </p:grpSpPr>
        <p:grpSp>
          <p:nvGrpSpPr>
            <p:cNvPr id="30" name="Group 29">
              <a:extLst>
                <a:ext uri="{FF2B5EF4-FFF2-40B4-BE49-F238E27FC236}">
                  <a16:creationId xmlns:a16="http://schemas.microsoft.com/office/drawing/2014/main" id="{A3ECED74-226C-294F-84EF-8C9E50D84141}"/>
                </a:ext>
              </a:extLst>
            </p:cNvPr>
            <p:cNvGrpSpPr/>
            <p:nvPr userDrawn="1"/>
          </p:nvGrpSpPr>
          <p:grpSpPr>
            <a:xfrm>
              <a:off x="1" y="12627864"/>
              <a:ext cx="8366800" cy="1097280"/>
              <a:chOff x="-58710091" y="-1"/>
              <a:chExt cx="77340167" cy="10058402"/>
            </a:xfrm>
            <a:solidFill>
              <a:schemeClr val="accent5"/>
            </a:solidFill>
          </p:grpSpPr>
          <p:pic>
            <p:nvPicPr>
              <p:cNvPr id="35" name="Graphic 34">
                <a:extLst>
                  <a:ext uri="{FF2B5EF4-FFF2-40B4-BE49-F238E27FC236}">
                    <a16:creationId xmlns:a16="http://schemas.microsoft.com/office/drawing/2014/main" id="{B2E98A41-0CD8-BE42-8991-AA0C5904CE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E5CA5614-2578-3943-A320-29AB9561029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EC986F82-CAB1-7D46-8103-C03C19703C49}"/>
                </a:ext>
              </a:extLst>
            </p:cNvPr>
            <p:cNvGrpSpPr/>
            <p:nvPr userDrawn="1"/>
          </p:nvGrpSpPr>
          <p:grpSpPr>
            <a:xfrm>
              <a:off x="-755" y="12627864"/>
              <a:ext cx="2413264" cy="1097280"/>
              <a:chOff x="-3677406" y="-1"/>
              <a:chExt cx="22307482" cy="10058402"/>
            </a:xfrm>
          </p:grpSpPr>
          <p:pic>
            <p:nvPicPr>
              <p:cNvPr id="33" name="Graphic 32">
                <a:extLst>
                  <a:ext uri="{FF2B5EF4-FFF2-40B4-BE49-F238E27FC236}">
                    <a16:creationId xmlns:a16="http://schemas.microsoft.com/office/drawing/2014/main" id="{83AB1E9D-D732-9444-94B9-F067BA3800C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96E5E8F0-1BF3-3F44-AB21-0BD5444E396F}"/>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32" name="Graphic 31">
              <a:extLst>
                <a:ext uri="{FF2B5EF4-FFF2-40B4-BE49-F238E27FC236}">
                  <a16:creationId xmlns:a16="http://schemas.microsoft.com/office/drawing/2014/main" id="{B4726056-6338-2D48-9A9A-7AE07968478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44825C22-6BB9-7C4C-9C3B-16DE249F6807}"/>
              </a:ext>
            </a:extLst>
          </p:cNvPr>
          <p:cNvSpPr>
            <a:spLocks noGrp="1"/>
          </p:cNvSpPr>
          <p:nvPr>
            <p:ph type="dt" sz="half" idx="15"/>
          </p:nvPr>
        </p:nvSpPr>
        <p:spPr/>
        <p:txBody>
          <a:bodyPr/>
          <a:lstStyle/>
          <a:p>
            <a:endParaRPr lang="en-US"/>
          </a:p>
        </p:txBody>
      </p:sp>
      <p:sp>
        <p:nvSpPr>
          <p:cNvPr id="4" name="Footer Placeholder 3">
            <a:extLst>
              <a:ext uri="{FF2B5EF4-FFF2-40B4-BE49-F238E27FC236}">
                <a16:creationId xmlns:a16="http://schemas.microsoft.com/office/drawing/2014/main" id="{7A92EF95-72E8-A24F-B74C-08019F5F159E}"/>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A46D12F2-714B-8D47-9458-BB4530F66029}"/>
              </a:ext>
            </a:extLst>
          </p:cNvPr>
          <p:cNvSpPr>
            <a:spLocks noGrp="1"/>
          </p:cNvSpPr>
          <p:nvPr>
            <p:ph type="sldNum" sz="quarter" idx="17"/>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82456769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Text &amp; Shape (Blue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12192000" y="3177953"/>
            <a:ext cx="9282545" cy="2024766"/>
          </a:xfrm>
          <a:prstGeom prst="rect">
            <a:avLst/>
          </a:prstGeom>
        </p:spPr>
        <p:txBody>
          <a:bodyPr anchor="t">
            <a:noAutofit/>
          </a:bodyPr>
          <a:lstStyle>
            <a:lvl1pPr>
              <a:lnSpc>
                <a:spcPct val="90000"/>
              </a:lnSpc>
              <a:defRPr sz="6000" spc="0" baseline="0">
                <a:solidFill>
                  <a:schemeClr val="accent1"/>
                </a:solidFill>
              </a:defRPr>
            </a:lvl1pPr>
          </a:lstStyle>
          <a:p>
            <a:r>
              <a:rPr lang="en-US"/>
              <a:t>Single image content slide. </a:t>
            </a:r>
            <a:br>
              <a:rPr lang="en-US"/>
            </a:br>
            <a:r>
              <a:rPr lang="en-US"/>
              <a:t>Lorem ipsum dolor sit </a:t>
            </a:r>
            <a:r>
              <a:rPr lang="en-US" err="1"/>
              <a:t>amet</a:t>
            </a:r>
            <a:endParaRPr lang="en-US"/>
          </a:p>
        </p:txBody>
      </p:sp>
      <p:sp>
        <p:nvSpPr>
          <p:cNvPr id="25" name="Text Placeholder 2">
            <a:extLst>
              <a:ext uri="{FF2B5EF4-FFF2-40B4-BE49-F238E27FC236}">
                <a16:creationId xmlns:a16="http://schemas.microsoft.com/office/drawing/2014/main" id="{0E1677B7-D6F7-9148-9CAA-031741FF8D6E}"/>
              </a:ext>
            </a:extLst>
          </p:cNvPr>
          <p:cNvSpPr>
            <a:spLocks noGrp="1"/>
          </p:cNvSpPr>
          <p:nvPr>
            <p:ph type="body" sz="quarter" idx="10" hasCustomPrompt="1"/>
          </p:nvPr>
        </p:nvSpPr>
        <p:spPr>
          <a:xfrm>
            <a:off x="12192000" y="6321392"/>
            <a:ext cx="9282545" cy="3180358"/>
          </a:xfrm>
          <a:prstGeom prst="rect">
            <a:avLst/>
          </a:prstGeom>
          <a:ln w="12700">
            <a:miter lim="400000"/>
          </a:ln>
        </p:spPr>
        <p:txBody>
          <a:bodyPr wrap="square" lIns="50800" tIns="50800" rIns="50800" bIns="50800">
            <a:spAutoFit/>
          </a:bodyPr>
          <a:lstStyle>
            <a:lvl1pPr marL="20638" indent="0" algn="l">
              <a:lnSpc>
                <a:spcPct val="100000"/>
              </a:lnSpc>
              <a:tabLst/>
              <a:defRPr kumimoji="0" lang="en-US" sz="4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2pPr>
            <a:lvl3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3pPr>
            <a:lvl4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4pPr>
            <a:lvl5pPr marL="20638" indent="0" algn="l">
              <a:tabLst/>
              <a:defRPr kumimoji="0" lang="en-US" sz="4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563194" y="1524001"/>
            <a:ext cx="10631280" cy="9559636"/>
          </a:xfrm>
          <a:prstGeom prst="roundRect">
            <a:avLst>
              <a:gd name="adj" fmla="val 3499"/>
            </a:avLst>
          </a:prstGeom>
        </p:spPr>
        <p:txBody>
          <a:bodyPr/>
          <a:lstStyle>
            <a:lvl1pPr>
              <a:defRPr>
                <a:solidFill>
                  <a:schemeClr val="accent1"/>
                </a:solidFill>
              </a:defRPr>
            </a:lvl1pPr>
          </a:lstStyle>
          <a:p>
            <a:r>
              <a:rPr lang="en-US"/>
              <a:t>Image</a:t>
            </a:r>
          </a:p>
        </p:txBody>
      </p:sp>
      <p:sp>
        <p:nvSpPr>
          <p:cNvPr id="18" name="Graphic 2">
            <a:extLst>
              <a:ext uri="{FF2B5EF4-FFF2-40B4-BE49-F238E27FC236}">
                <a16:creationId xmlns:a16="http://schemas.microsoft.com/office/drawing/2014/main" id="{AB83BEFB-43B8-3244-8EC6-41573BC81B34}"/>
              </a:ext>
            </a:extLst>
          </p:cNvPr>
          <p:cNvSpPr>
            <a:spLocks noChangeAspect="1"/>
          </p:cNvSpPr>
          <p:nvPr userDrawn="1"/>
        </p:nvSpPr>
        <p:spPr>
          <a:xfrm>
            <a:off x="17621701" y="0"/>
            <a:ext cx="6762299" cy="12627864"/>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5"/>
          </a:solidFill>
          <a:ln w="67733" cap="flat">
            <a:noFill/>
            <a:prstDash val="solid"/>
            <a:miter/>
          </a:ln>
        </p:spPr>
        <p:txBody>
          <a:bodyPr rtlCol="0" anchor="ctr"/>
          <a:lstStyle/>
          <a:p>
            <a:endParaRPr lang="en-US" b="0" i="0">
              <a:latin typeface="FS Albert Pro" panose="02000503040000020004" pitchFamily="2" charset="0"/>
            </a:endParaRPr>
          </a:p>
        </p:txBody>
      </p:sp>
      <p:grpSp>
        <p:nvGrpSpPr>
          <p:cNvPr id="29" name="Group 28">
            <a:extLst>
              <a:ext uri="{FF2B5EF4-FFF2-40B4-BE49-F238E27FC236}">
                <a16:creationId xmlns:a16="http://schemas.microsoft.com/office/drawing/2014/main" id="{75E1FE9B-6A37-A84F-AF9D-741C2446D0AD}"/>
              </a:ext>
            </a:extLst>
          </p:cNvPr>
          <p:cNvGrpSpPr/>
          <p:nvPr userDrawn="1"/>
        </p:nvGrpSpPr>
        <p:grpSpPr>
          <a:xfrm>
            <a:off x="0" y="12627864"/>
            <a:ext cx="8367556" cy="1106648"/>
            <a:chOff x="-755" y="12618496"/>
            <a:chExt cx="8367556" cy="1106648"/>
          </a:xfrm>
        </p:grpSpPr>
        <p:grpSp>
          <p:nvGrpSpPr>
            <p:cNvPr id="30" name="Group 29">
              <a:extLst>
                <a:ext uri="{FF2B5EF4-FFF2-40B4-BE49-F238E27FC236}">
                  <a16:creationId xmlns:a16="http://schemas.microsoft.com/office/drawing/2014/main" id="{74A13386-EA9D-994E-95A4-BAF79B1F8132}"/>
                </a:ext>
              </a:extLst>
            </p:cNvPr>
            <p:cNvGrpSpPr/>
            <p:nvPr userDrawn="1"/>
          </p:nvGrpSpPr>
          <p:grpSpPr>
            <a:xfrm>
              <a:off x="1" y="12627864"/>
              <a:ext cx="8366800" cy="1097280"/>
              <a:chOff x="-58710091" y="-1"/>
              <a:chExt cx="77340167" cy="10058402"/>
            </a:xfrm>
            <a:solidFill>
              <a:schemeClr val="accent5"/>
            </a:solidFill>
          </p:grpSpPr>
          <p:pic>
            <p:nvPicPr>
              <p:cNvPr id="35" name="Graphic 34">
                <a:extLst>
                  <a:ext uri="{FF2B5EF4-FFF2-40B4-BE49-F238E27FC236}">
                    <a16:creationId xmlns:a16="http://schemas.microsoft.com/office/drawing/2014/main" id="{1C4F78AA-20FF-A742-882A-5FD2EDA36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F243EACA-79B4-3144-BEF0-DE013214F1E6}"/>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D71AE38F-8554-4C4D-B428-65E491043E68}"/>
                </a:ext>
              </a:extLst>
            </p:cNvPr>
            <p:cNvGrpSpPr/>
            <p:nvPr userDrawn="1"/>
          </p:nvGrpSpPr>
          <p:grpSpPr>
            <a:xfrm>
              <a:off x="-755" y="12627864"/>
              <a:ext cx="2413264" cy="1097280"/>
              <a:chOff x="-3677406" y="-1"/>
              <a:chExt cx="22307482" cy="10058402"/>
            </a:xfrm>
          </p:grpSpPr>
          <p:pic>
            <p:nvPicPr>
              <p:cNvPr id="33" name="Graphic 32">
                <a:extLst>
                  <a:ext uri="{FF2B5EF4-FFF2-40B4-BE49-F238E27FC236}">
                    <a16:creationId xmlns:a16="http://schemas.microsoft.com/office/drawing/2014/main" id="{4E22BD29-02B6-8E40-8B34-7659F5F5D3A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3EF496BC-A3F0-0749-B6F3-D5FCC3D7727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2" name="Graphic 31">
              <a:extLst>
                <a:ext uri="{FF2B5EF4-FFF2-40B4-BE49-F238E27FC236}">
                  <a16:creationId xmlns:a16="http://schemas.microsoft.com/office/drawing/2014/main" id="{4230042D-0C53-8C43-B463-4C24C20BB54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1C5EC443-8A84-CB4D-ACCF-57EB89BDB9FB}"/>
              </a:ext>
            </a:extLst>
          </p:cNvPr>
          <p:cNvSpPr>
            <a:spLocks noGrp="1"/>
          </p:cNvSpPr>
          <p:nvPr>
            <p:ph type="dt" sz="half" idx="15"/>
          </p:nvPr>
        </p:nvSpPr>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1157D488-D5F2-244E-9FC8-B9F853CDB216}"/>
              </a:ext>
            </a:extLst>
          </p:cNvPr>
          <p:cNvSpPr>
            <a:spLocks noGrp="1"/>
          </p:cNvSpPr>
          <p:nvPr>
            <p:ph type="ftr" sz="quarter" idx="16"/>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C5A718E8-CD61-2A42-9521-EEEF3536A759}"/>
              </a:ext>
            </a:extLst>
          </p:cNvPr>
          <p:cNvSpPr>
            <a:spLocks noGrp="1"/>
          </p:cNvSpPr>
          <p:nvPr>
            <p:ph type="sldNum" sz="quarter" idx="17"/>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07642505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Text &amp; Shape (Ultraviolet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12192000" y="3177953"/>
            <a:ext cx="9282545" cy="2024766"/>
          </a:xfrm>
          <a:prstGeom prst="rect">
            <a:avLst/>
          </a:prstGeom>
        </p:spPr>
        <p:txBody>
          <a:bodyPr anchor="t">
            <a:noAutofit/>
          </a:bodyPr>
          <a:lstStyle>
            <a:lvl1pPr>
              <a:lnSpc>
                <a:spcPct val="90000"/>
              </a:lnSpc>
              <a:defRPr sz="6000" spc="0" baseline="0">
                <a:solidFill>
                  <a:schemeClr val="accent1"/>
                </a:solidFill>
              </a:defRPr>
            </a:lvl1pPr>
          </a:lstStyle>
          <a:p>
            <a:r>
              <a:rPr lang="en-US"/>
              <a:t>Single image content slide. </a:t>
            </a:r>
            <a:br>
              <a:rPr lang="en-US"/>
            </a:br>
            <a:r>
              <a:rPr lang="en-US"/>
              <a:t>Lorem ipsum dolor sit </a:t>
            </a:r>
            <a:r>
              <a:rPr lang="en-US" err="1"/>
              <a:t>amet</a:t>
            </a:r>
            <a:endParaRPr lang="en-US"/>
          </a:p>
        </p:txBody>
      </p:sp>
      <p:sp>
        <p:nvSpPr>
          <p:cNvPr id="25" name="Text Placeholder 2">
            <a:extLst>
              <a:ext uri="{FF2B5EF4-FFF2-40B4-BE49-F238E27FC236}">
                <a16:creationId xmlns:a16="http://schemas.microsoft.com/office/drawing/2014/main" id="{0E1677B7-D6F7-9148-9CAA-031741FF8D6E}"/>
              </a:ext>
            </a:extLst>
          </p:cNvPr>
          <p:cNvSpPr>
            <a:spLocks noGrp="1"/>
          </p:cNvSpPr>
          <p:nvPr>
            <p:ph type="body" sz="quarter" idx="10" hasCustomPrompt="1"/>
          </p:nvPr>
        </p:nvSpPr>
        <p:spPr>
          <a:xfrm>
            <a:off x="12192000" y="6321392"/>
            <a:ext cx="9282545" cy="3180358"/>
          </a:xfrm>
          <a:prstGeom prst="rect">
            <a:avLst/>
          </a:prstGeom>
          <a:ln w="12700">
            <a:miter lim="400000"/>
          </a:ln>
        </p:spPr>
        <p:txBody>
          <a:bodyPr wrap="square" lIns="50800" tIns="50800" rIns="50800" bIns="50800">
            <a:spAutoFit/>
          </a:bodyPr>
          <a:lstStyle>
            <a:lvl1pPr marL="20638" indent="0" algn="l">
              <a:lnSpc>
                <a:spcPct val="100000"/>
              </a:lnSpc>
              <a:tabLst/>
              <a:defRPr kumimoji="0" lang="en-US" sz="4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2pPr>
            <a:lvl3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3pPr>
            <a:lvl4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4pPr>
            <a:lvl5pPr marL="20638" indent="0" algn="l">
              <a:tabLst/>
              <a:defRPr kumimoji="0" lang="en-US" sz="4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563194" y="1524001"/>
            <a:ext cx="10631280" cy="9559636"/>
          </a:xfrm>
          <a:prstGeom prst="roundRect">
            <a:avLst>
              <a:gd name="adj" fmla="val 3499"/>
            </a:avLst>
          </a:prstGeom>
        </p:spPr>
        <p:txBody>
          <a:bodyPr/>
          <a:lstStyle>
            <a:lvl1pPr>
              <a:defRPr>
                <a:solidFill>
                  <a:schemeClr val="accent1"/>
                </a:solidFill>
              </a:defRPr>
            </a:lvl1pPr>
          </a:lstStyle>
          <a:p>
            <a:r>
              <a:rPr lang="en-US"/>
              <a:t>Image</a:t>
            </a:r>
          </a:p>
        </p:txBody>
      </p:sp>
      <p:sp>
        <p:nvSpPr>
          <p:cNvPr id="18" name="Graphic 2">
            <a:extLst>
              <a:ext uri="{FF2B5EF4-FFF2-40B4-BE49-F238E27FC236}">
                <a16:creationId xmlns:a16="http://schemas.microsoft.com/office/drawing/2014/main" id="{AB83BEFB-43B8-3244-8EC6-41573BC81B34}"/>
              </a:ext>
            </a:extLst>
          </p:cNvPr>
          <p:cNvSpPr>
            <a:spLocks noChangeAspect="1"/>
          </p:cNvSpPr>
          <p:nvPr userDrawn="1"/>
        </p:nvSpPr>
        <p:spPr>
          <a:xfrm>
            <a:off x="17621701" y="0"/>
            <a:ext cx="6762299" cy="12627864"/>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3"/>
          </a:solidFill>
          <a:ln w="67733" cap="flat">
            <a:noFill/>
            <a:prstDash val="solid"/>
            <a:miter/>
          </a:ln>
        </p:spPr>
        <p:txBody>
          <a:bodyPr rtlCol="0" anchor="ctr"/>
          <a:lstStyle/>
          <a:p>
            <a:endParaRPr lang="en-US" b="0" i="0">
              <a:latin typeface="FS Albert Pro" panose="02000503040000020004" pitchFamily="2" charset="0"/>
            </a:endParaRPr>
          </a:p>
        </p:txBody>
      </p:sp>
      <p:grpSp>
        <p:nvGrpSpPr>
          <p:cNvPr id="16" name="Group 15">
            <a:extLst>
              <a:ext uri="{FF2B5EF4-FFF2-40B4-BE49-F238E27FC236}">
                <a16:creationId xmlns:a16="http://schemas.microsoft.com/office/drawing/2014/main" id="{C0806B28-DD8C-B840-9AFB-501FAA08E65F}"/>
              </a:ext>
            </a:extLst>
          </p:cNvPr>
          <p:cNvGrpSpPr/>
          <p:nvPr userDrawn="1"/>
        </p:nvGrpSpPr>
        <p:grpSpPr>
          <a:xfrm>
            <a:off x="-755" y="12614990"/>
            <a:ext cx="8367556" cy="1110154"/>
            <a:chOff x="-755" y="12614990"/>
            <a:chExt cx="8367556" cy="1110154"/>
          </a:xfrm>
        </p:grpSpPr>
        <p:grpSp>
          <p:nvGrpSpPr>
            <p:cNvPr id="17" name="Group 16">
              <a:extLst>
                <a:ext uri="{FF2B5EF4-FFF2-40B4-BE49-F238E27FC236}">
                  <a16:creationId xmlns:a16="http://schemas.microsoft.com/office/drawing/2014/main" id="{BE7465E0-2468-A043-8CB8-93B8FC31FB57}"/>
                </a:ext>
              </a:extLst>
            </p:cNvPr>
            <p:cNvGrpSpPr/>
            <p:nvPr userDrawn="1"/>
          </p:nvGrpSpPr>
          <p:grpSpPr>
            <a:xfrm>
              <a:off x="1" y="12627864"/>
              <a:ext cx="8366800" cy="1097280"/>
              <a:chOff x="-58710091" y="-1"/>
              <a:chExt cx="77340167" cy="10058402"/>
            </a:xfrm>
            <a:solidFill>
              <a:schemeClr val="accent5"/>
            </a:solidFill>
          </p:grpSpPr>
          <p:pic>
            <p:nvPicPr>
              <p:cNvPr id="24" name="Graphic 23">
                <a:extLst>
                  <a:ext uri="{FF2B5EF4-FFF2-40B4-BE49-F238E27FC236}">
                    <a16:creationId xmlns:a16="http://schemas.microsoft.com/office/drawing/2014/main" id="{4E8102DE-C997-BA4D-B5B2-22DAA83BE9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AC91469F-C2FC-7D4F-AF9D-B9DDEBF20228}"/>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16F17C82-DC40-D14D-A1CD-D1D55432FF26}"/>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CEA4C99E-121D-9445-9B2E-AE0FBD4342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785F32B9-658E-AC47-80FF-9D7B3C84A243}"/>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71ECA737-2080-A04C-9C83-38AAE205B63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A6C472A8-4999-2347-BB8C-AD6005BBA01E}"/>
              </a:ext>
            </a:extLst>
          </p:cNvPr>
          <p:cNvSpPr>
            <a:spLocks noGrp="1"/>
          </p:cNvSpPr>
          <p:nvPr>
            <p:ph type="dt" sz="half" idx="15"/>
          </p:nvPr>
        </p:nvSpPr>
        <p:spPr/>
        <p:txBody>
          <a:bodyPr/>
          <a:lstStyle/>
          <a:p>
            <a:endParaRPr lang="en-US"/>
          </a:p>
        </p:txBody>
      </p:sp>
      <p:sp>
        <p:nvSpPr>
          <p:cNvPr id="4" name="Footer Placeholder 3">
            <a:extLst>
              <a:ext uri="{FF2B5EF4-FFF2-40B4-BE49-F238E27FC236}">
                <a16:creationId xmlns:a16="http://schemas.microsoft.com/office/drawing/2014/main" id="{9F671A82-172F-F64E-B53E-53D8126FB062}"/>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825707B0-6CA0-7849-8605-CC432E1809BC}"/>
              </a:ext>
            </a:extLst>
          </p:cNvPr>
          <p:cNvSpPr>
            <a:spLocks noGrp="1"/>
          </p:cNvSpPr>
          <p:nvPr>
            <p:ph type="sldNum" sz="quarter" idx="17"/>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31929647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ound-corner image (Boosted footer)">
    <p:spTree>
      <p:nvGrpSpPr>
        <p:cNvPr id="1" name=""/>
        <p:cNvGrpSpPr/>
        <p:nvPr/>
      </p:nvGrpSpPr>
      <p:grpSpPr>
        <a:xfrm>
          <a:off x="0" y="0"/>
          <a:ext cx="0" cy="0"/>
          <a:chOff x="0" y="0"/>
          <a:chExt cx="0" cy="0"/>
        </a:xfrm>
      </p:grpSpPr>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535483" y="581891"/>
            <a:ext cx="23317200" cy="11521440"/>
          </a:xfrm>
          <a:prstGeom prst="roundRect">
            <a:avLst>
              <a:gd name="adj" fmla="val 3499"/>
            </a:avLst>
          </a:prstGeom>
        </p:spPr>
        <p:txBody>
          <a:bodyPr/>
          <a:lstStyle>
            <a:lvl1pPr>
              <a:defRPr>
                <a:solidFill>
                  <a:schemeClr val="accent1"/>
                </a:solidFill>
              </a:defRPr>
            </a:lvl1pPr>
          </a:lstStyle>
          <a:p>
            <a:r>
              <a:rPr lang="en-US"/>
              <a:t>Image</a:t>
            </a:r>
          </a:p>
        </p:txBody>
      </p:sp>
      <p:grpSp>
        <p:nvGrpSpPr>
          <p:cNvPr id="15" name="Group 14">
            <a:extLst>
              <a:ext uri="{FF2B5EF4-FFF2-40B4-BE49-F238E27FC236}">
                <a16:creationId xmlns:a16="http://schemas.microsoft.com/office/drawing/2014/main" id="{392F18FC-396B-6C46-BD7A-01F72888AAF6}"/>
              </a:ext>
            </a:extLst>
          </p:cNvPr>
          <p:cNvGrpSpPr/>
          <p:nvPr userDrawn="1"/>
        </p:nvGrpSpPr>
        <p:grpSpPr>
          <a:xfrm>
            <a:off x="-755" y="12618496"/>
            <a:ext cx="8367556" cy="1106648"/>
            <a:chOff x="-755" y="12618496"/>
            <a:chExt cx="8367556" cy="1106648"/>
          </a:xfrm>
        </p:grpSpPr>
        <p:grpSp>
          <p:nvGrpSpPr>
            <p:cNvPr id="17" name="Group 16">
              <a:extLst>
                <a:ext uri="{FF2B5EF4-FFF2-40B4-BE49-F238E27FC236}">
                  <a16:creationId xmlns:a16="http://schemas.microsoft.com/office/drawing/2014/main" id="{5E90DB79-11E7-BE42-8547-9755C2F6CD33}"/>
                </a:ext>
              </a:extLst>
            </p:cNvPr>
            <p:cNvGrpSpPr/>
            <p:nvPr userDrawn="1"/>
          </p:nvGrpSpPr>
          <p:grpSpPr>
            <a:xfrm>
              <a:off x="1" y="12627864"/>
              <a:ext cx="8366800" cy="1097280"/>
              <a:chOff x="-58710091" y="-1"/>
              <a:chExt cx="77340167" cy="10058402"/>
            </a:xfrm>
            <a:solidFill>
              <a:schemeClr val="accent5"/>
            </a:solidFill>
          </p:grpSpPr>
          <p:pic>
            <p:nvPicPr>
              <p:cNvPr id="29" name="Graphic 28">
                <a:extLst>
                  <a:ext uri="{FF2B5EF4-FFF2-40B4-BE49-F238E27FC236}">
                    <a16:creationId xmlns:a16="http://schemas.microsoft.com/office/drawing/2014/main" id="{3BE96D83-7E07-0E4A-8440-B6133634042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0D3083B3-E531-4F4B-AF2F-A097D0A871E3}"/>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7446520E-8D63-AA47-93D1-3DC8D2A1B7CA}"/>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A8CB362B-5CB2-A74A-AD48-0BBE245FEF9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3E3C8235-2E3E-E141-BE13-2BEF6C97879A}"/>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BAF681DE-9066-5841-93F9-D57FF9E1ACD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AF40156B-2E95-894C-8110-BFE81CF4E5AD}"/>
              </a:ext>
            </a:extLst>
          </p:cNvPr>
          <p:cNvSpPr>
            <a:spLocks noGrp="1"/>
          </p:cNvSpPr>
          <p:nvPr>
            <p:ph type="dt" sz="half" idx="15"/>
          </p:nvPr>
        </p:nvSpPr>
        <p:spPr/>
        <p:txBody>
          <a:bodyPr/>
          <a:lstStyle/>
          <a:p>
            <a:endParaRPr lang="en-US"/>
          </a:p>
        </p:txBody>
      </p:sp>
      <p:sp>
        <p:nvSpPr>
          <p:cNvPr id="4" name="Footer Placeholder 3">
            <a:extLst>
              <a:ext uri="{FF2B5EF4-FFF2-40B4-BE49-F238E27FC236}">
                <a16:creationId xmlns:a16="http://schemas.microsoft.com/office/drawing/2014/main" id="{97619969-CB76-C347-8C69-BC7A644FBE5A}"/>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95051D94-AB3D-6E4F-AD72-54CFDD8ABB68}"/>
              </a:ext>
            </a:extLst>
          </p:cNvPr>
          <p:cNvSpPr>
            <a:spLocks noGrp="1"/>
          </p:cNvSpPr>
          <p:nvPr>
            <p:ph type="sldNum" sz="quarter" idx="17"/>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88701220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ound-corner image (Blue foot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FFDE8C8-C03B-0C4C-94A5-E80E78ACD717}"/>
              </a:ext>
            </a:extLst>
          </p:cNvPr>
          <p:cNvGrpSpPr/>
          <p:nvPr userDrawn="1"/>
        </p:nvGrpSpPr>
        <p:grpSpPr>
          <a:xfrm>
            <a:off x="-755" y="12618496"/>
            <a:ext cx="8367556" cy="1106648"/>
            <a:chOff x="-755" y="12618496"/>
            <a:chExt cx="8367556" cy="1106648"/>
          </a:xfrm>
        </p:grpSpPr>
        <p:grpSp>
          <p:nvGrpSpPr>
            <p:cNvPr id="16" name="Group 15">
              <a:extLst>
                <a:ext uri="{FF2B5EF4-FFF2-40B4-BE49-F238E27FC236}">
                  <a16:creationId xmlns:a16="http://schemas.microsoft.com/office/drawing/2014/main" id="{A0F11EF4-51D5-E84A-AEB0-28D96DB83EB6}"/>
                </a:ext>
              </a:extLst>
            </p:cNvPr>
            <p:cNvGrpSpPr/>
            <p:nvPr userDrawn="1"/>
          </p:nvGrpSpPr>
          <p:grpSpPr>
            <a:xfrm>
              <a:off x="1" y="12627864"/>
              <a:ext cx="8366800" cy="1097280"/>
              <a:chOff x="-58710091" y="-1"/>
              <a:chExt cx="77340167" cy="10058402"/>
            </a:xfrm>
            <a:solidFill>
              <a:schemeClr val="accent5"/>
            </a:solidFill>
          </p:grpSpPr>
          <p:pic>
            <p:nvPicPr>
              <p:cNvPr id="25" name="Graphic 24">
                <a:extLst>
                  <a:ext uri="{FF2B5EF4-FFF2-40B4-BE49-F238E27FC236}">
                    <a16:creationId xmlns:a16="http://schemas.microsoft.com/office/drawing/2014/main" id="{7457AADF-F9EE-F944-A4E3-ED31D5A5D8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BA43365F-873C-2449-924D-C1B7ACB53F58}"/>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939B147B-2650-204D-934F-F8D6340CCA68}"/>
                </a:ext>
              </a:extLst>
            </p:cNvPr>
            <p:cNvGrpSpPr/>
            <p:nvPr userDrawn="1"/>
          </p:nvGrpSpPr>
          <p:grpSpPr>
            <a:xfrm>
              <a:off x="-755" y="12627864"/>
              <a:ext cx="2413264" cy="1097280"/>
              <a:chOff x="-3677406" y="-1"/>
              <a:chExt cx="22307482" cy="10058402"/>
            </a:xfrm>
          </p:grpSpPr>
          <p:pic>
            <p:nvPicPr>
              <p:cNvPr id="23" name="Graphic 22">
                <a:extLst>
                  <a:ext uri="{FF2B5EF4-FFF2-40B4-BE49-F238E27FC236}">
                    <a16:creationId xmlns:a16="http://schemas.microsoft.com/office/drawing/2014/main" id="{1A7C11D1-8E38-EF4F-99A6-6D87663D2A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1B8D9A58-4B07-7E4C-AC97-06BC6BAA4BA8}"/>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2" name="Graphic 21">
              <a:extLst>
                <a:ext uri="{FF2B5EF4-FFF2-40B4-BE49-F238E27FC236}">
                  <a16:creationId xmlns:a16="http://schemas.microsoft.com/office/drawing/2014/main" id="{E7700464-5443-A14C-ACB0-64EE93E9776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535483" y="581891"/>
            <a:ext cx="23317200" cy="11521440"/>
          </a:xfrm>
          <a:prstGeom prst="roundRect">
            <a:avLst>
              <a:gd name="adj" fmla="val 3499"/>
            </a:avLst>
          </a:prstGeom>
        </p:spPr>
        <p:txBody>
          <a:bodyPr/>
          <a:lstStyle>
            <a:lvl1pPr>
              <a:defRPr>
                <a:solidFill>
                  <a:schemeClr val="accent1"/>
                </a:solidFill>
              </a:defRPr>
            </a:lvl1pPr>
          </a:lstStyle>
          <a:p>
            <a:r>
              <a:rPr lang="en-US"/>
              <a:t>Image</a:t>
            </a:r>
          </a:p>
        </p:txBody>
      </p:sp>
      <p:sp>
        <p:nvSpPr>
          <p:cNvPr id="3" name="Date Placeholder 2">
            <a:extLst>
              <a:ext uri="{FF2B5EF4-FFF2-40B4-BE49-F238E27FC236}">
                <a16:creationId xmlns:a16="http://schemas.microsoft.com/office/drawing/2014/main" id="{20793EA7-964F-C54D-A3DB-E7E2FEDA948A}"/>
              </a:ext>
            </a:extLst>
          </p:cNvPr>
          <p:cNvSpPr>
            <a:spLocks noGrp="1"/>
          </p:cNvSpPr>
          <p:nvPr>
            <p:ph type="dt" sz="half" idx="15"/>
          </p:nvPr>
        </p:nvSpPr>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F2457BD3-5C2A-AA43-B956-36AF82A537E6}"/>
              </a:ext>
            </a:extLst>
          </p:cNvPr>
          <p:cNvSpPr>
            <a:spLocks noGrp="1"/>
          </p:cNvSpPr>
          <p:nvPr>
            <p:ph type="ftr" sz="quarter" idx="16"/>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754D73B8-DD47-8248-A369-43447F2C0A5E}"/>
              </a:ext>
            </a:extLst>
          </p:cNvPr>
          <p:cNvSpPr>
            <a:spLocks noGrp="1"/>
          </p:cNvSpPr>
          <p:nvPr>
            <p:ph type="sldNum" sz="quarter" idx="17"/>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50554701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ound-corner image (Ultraviolet footer)">
    <p:spTree>
      <p:nvGrpSpPr>
        <p:cNvPr id="1" name=""/>
        <p:cNvGrpSpPr/>
        <p:nvPr/>
      </p:nvGrpSpPr>
      <p:grpSpPr>
        <a:xfrm>
          <a:off x="0" y="0"/>
          <a:ext cx="0" cy="0"/>
          <a:chOff x="0" y="0"/>
          <a:chExt cx="0" cy="0"/>
        </a:xfrm>
      </p:grpSpPr>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539496" y="581891"/>
            <a:ext cx="23317200" cy="11521440"/>
          </a:xfrm>
          <a:prstGeom prst="roundRect">
            <a:avLst>
              <a:gd name="adj" fmla="val 3499"/>
            </a:avLst>
          </a:prstGeom>
        </p:spPr>
        <p:txBody>
          <a:bodyPr/>
          <a:lstStyle>
            <a:lvl1pPr>
              <a:defRPr>
                <a:solidFill>
                  <a:schemeClr val="accent1"/>
                </a:solidFill>
              </a:defRPr>
            </a:lvl1pPr>
          </a:lstStyle>
          <a:p>
            <a:r>
              <a:rPr lang="en-US"/>
              <a:t>Image</a:t>
            </a:r>
          </a:p>
        </p:txBody>
      </p:sp>
      <p:grpSp>
        <p:nvGrpSpPr>
          <p:cNvPr id="15" name="Group 14">
            <a:extLst>
              <a:ext uri="{FF2B5EF4-FFF2-40B4-BE49-F238E27FC236}">
                <a16:creationId xmlns:a16="http://schemas.microsoft.com/office/drawing/2014/main" id="{03F4937E-BD86-CB49-B013-306F8CC98751}"/>
              </a:ext>
            </a:extLst>
          </p:cNvPr>
          <p:cNvGrpSpPr/>
          <p:nvPr userDrawn="1"/>
        </p:nvGrpSpPr>
        <p:grpSpPr>
          <a:xfrm>
            <a:off x="-755" y="12614990"/>
            <a:ext cx="8367556" cy="1110154"/>
            <a:chOff x="-755" y="12614990"/>
            <a:chExt cx="8367556" cy="1110154"/>
          </a:xfrm>
        </p:grpSpPr>
        <p:grpSp>
          <p:nvGrpSpPr>
            <p:cNvPr id="17" name="Group 16">
              <a:extLst>
                <a:ext uri="{FF2B5EF4-FFF2-40B4-BE49-F238E27FC236}">
                  <a16:creationId xmlns:a16="http://schemas.microsoft.com/office/drawing/2014/main" id="{DF1258E2-2724-A447-8D5A-57603EC576D1}"/>
                </a:ext>
              </a:extLst>
            </p:cNvPr>
            <p:cNvGrpSpPr/>
            <p:nvPr userDrawn="1"/>
          </p:nvGrpSpPr>
          <p:grpSpPr>
            <a:xfrm>
              <a:off x="1" y="12627864"/>
              <a:ext cx="8366800" cy="1097280"/>
              <a:chOff x="-58710091" y="-1"/>
              <a:chExt cx="77340167" cy="10058402"/>
            </a:xfrm>
            <a:solidFill>
              <a:schemeClr val="accent5"/>
            </a:solidFill>
          </p:grpSpPr>
          <p:pic>
            <p:nvPicPr>
              <p:cNvPr id="29" name="Graphic 28">
                <a:extLst>
                  <a:ext uri="{FF2B5EF4-FFF2-40B4-BE49-F238E27FC236}">
                    <a16:creationId xmlns:a16="http://schemas.microsoft.com/office/drawing/2014/main" id="{1DC7B3C4-7502-674D-8927-F0253553B3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FA0B6F8D-A7FC-964B-9212-258AAE38B638}"/>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49860463-D88E-C04A-9EFE-99CA07BC8BDF}"/>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C286A1FA-5D19-DF48-8CE4-759F0E07146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86958BFC-2200-C342-B4BE-355D07823397}"/>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9EE2C615-A33B-8144-BADB-AECE026C481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9CAC9088-D5E0-3340-8F01-6D02244ED75F}"/>
              </a:ext>
            </a:extLst>
          </p:cNvPr>
          <p:cNvSpPr>
            <a:spLocks noGrp="1"/>
          </p:cNvSpPr>
          <p:nvPr>
            <p:ph type="dt" sz="half" idx="15"/>
          </p:nvPr>
        </p:nvSpPr>
        <p:spPr/>
        <p:txBody>
          <a:bodyPr/>
          <a:lstStyle/>
          <a:p>
            <a:endParaRPr lang="en-US"/>
          </a:p>
        </p:txBody>
      </p:sp>
      <p:sp>
        <p:nvSpPr>
          <p:cNvPr id="4" name="Footer Placeholder 3">
            <a:extLst>
              <a:ext uri="{FF2B5EF4-FFF2-40B4-BE49-F238E27FC236}">
                <a16:creationId xmlns:a16="http://schemas.microsoft.com/office/drawing/2014/main" id="{74057993-E661-1549-A220-0A94494F23A4}"/>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B0240D1C-6FC0-BC43-8D48-A851618A822A}"/>
              </a:ext>
            </a:extLst>
          </p:cNvPr>
          <p:cNvSpPr>
            <a:spLocks noGrp="1"/>
          </p:cNvSpPr>
          <p:nvPr>
            <p:ph type="sldNum" sz="quarter" idx="17"/>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40200308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 w images (Boosted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0E7D42-C2AC-D040-9FD2-D8E50E66A9D3}"/>
              </a:ext>
            </a:extLst>
          </p:cNvPr>
          <p:cNvSpPr>
            <a:spLocks noGrp="1"/>
          </p:cNvSpPr>
          <p:nvPr>
            <p:ph type="pic" sz="quarter" idx="10" hasCustomPrompt="1"/>
          </p:nvPr>
        </p:nvSpPr>
        <p:spPr>
          <a:xfrm>
            <a:off x="573695" y="4302600"/>
            <a:ext cx="7223760" cy="5303520"/>
          </a:xfrm>
          <a:prstGeom prst="roundRect">
            <a:avLst>
              <a:gd name="adj" fmla="val 3802"/>
            </a:avLst>
          </a:prstGeom>
        </p:spPr>
        <p:txBody>
          <a:bodyPr>
            <a:noAutofit/>
          </a:bodyPr>
          <a:lstStyle>
            <a:lvl1pPr>
              <a:defRPr>
                <a:solidFill>
                  <a:schemeClr val="accent1"/>
                </a:solidFill>
              </a:defRPr>
            </a:lvl1pPr>
          </a:lstStyle>
          <a:p>
            <a:r>
              <a:rPr lang="en-US"/>
              <a:t>Image</a:t>
            </a:r>
          </a:p>
        </p:txBody>
      </p:sp>
      <p:sp>
        <p:nvSpPr>
          <p:cNvPr id="16" name="Text Placeholder 7">
            <a:extLst>
              <a:ext uri="{FF2B5EF4-FFF2-40B4-BE49-F238E27FC236}">
                <a16:creationId xmlns:a16="http://schemas.microsoft.com/office/drawing/2014/main" id="{325A4A9A-DDDC-D340-8995-5D495AE35061}"/>
              </a:ext>
            </a:extLst>
          </p:cNvPr>
          <p:cNvSpPr>
            <a:spLocks noGrp="1"/>
          </p:cNvSpPr>
          <p:nvPr>
            <p:ph type="body" sz="quarter" idx="14" hasCustomPrompt="1"/>
          </p:nvPr>
        </p:nvSpPr>
        <p:spPr>
          <a:xfrm>
            <a:off x="505774" y="9982330"/>
            <a:ext cx="7291681" cy="2463114"/>
          </a:xfrm>
          <a:prstGeom prst="rect">
            <a:avLst/>
          </a:prstGeom>
        </p:spPr>
        <p:txBody>
          <a:bodyPr>
            <a:noAutofit/>
          </a:bodyPr>
          <a:lstStyle>
            <a:lvl1pPr>
              <a:lnSpc>
                <a:spcPct val="100000"/>
              </a:lnSpc>
              <a:defRPr lang="en-US" sz="3600" smtClean="0">
                <a:solidFill>
                  <a:schemeClr val="accent1"/>
                </a:solidFill>
                <a:effectLst/>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a:t>
            </a:r>
          </a:p>
          <a:p>
            <a:r>
              <a:rPr lang="en-US">
                <a:solidFill>
                  <a:srgbClr val="06032F"/>
                </a:solidFill>
                <a:effectLst/>
                <a:latin typeface="FS Albert Pro Light" panose="02000503040000020004" pitchFamily="2" charset="0"/>
              </a:rPr>
              <a:t>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p>
          <a:p>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a:t>
            </a:r>
          </a:p>
        </p:txBody>
      </p:sp>
      <p:sp>
        <p:nvSpPr>
          <p:cNvPr id="15" name="Title 3">
            <a:extLst>
              <a:ext uri="{FF2B5EF4-FFF2-40B4-BE49-F238E27FC236}">
                <a16:creationId xmlns:a16="http://schemas.microsoft.com/office/drawing/2014/main" id="{357C9D71-E1E7-6D4E-A0DC-1C9D8160E008}"/>
              </a:ext>
            </a:extLst>
          </p:cNvPr>
          <p:cNvSpPr>
            <a:spLocks noGrp="1"/>
          </p:cNvSpPr>
          <p:nvPr>
            <p:ph type="title" hasCustomPrompt="1"/>
          </p:nvPr>
        </p:nvSpPr>
        <p:spPr>
          <a:xfrm>
            <a:off x="457200" y="457200"/>
            <a:ext cx="12801600" cy="1828800"/>
          </a:xfrm>
          <a:prstGeom prst="rect">
            <a:avLst/>
          </a:prstGeom>
          <a:ln>
            <a:noFill/>
          </a:ln>
        </p:spPr>
        <p:txBody>
          <a:bodyPr anchor="t">
            <a:noAutofit/>
          </a:bodyPr>
          <a:lstStyle>
            <a:lvl1pPr>
              <a:lnSpc>
                <a:spcPct val="90000"/>
              </a:lnSpc>
              <a:defRPr sz="6000" spc="0" baseline="0">
                <a:solidFill>
                  <a:schemeClr val="accent1"/>
                </a:solidFill>
              </a:defRPr>
            </a:lvl1pPr>
          </a:lstStyle>
          <a:p>
            <a:r>
              <a:rPr lang="en-US"/>
              <a:t>Multiple image slides.</a:t>
            </a:r>
            <a:br>
              <a:rPr lang="en-US"/>
            </a:br>
            <a:r>
              <a:rPr lang="en-US"/>
              <a:t>Lorem ipsum dolor sit </a:t>
            </a:r>
            <a:r>
              <a:rPr lang="en-US" err="1"/>
              <a:t>amet</a:t>
            </a:r>
            <a:r>
              <a:rPr lang="en-US"/>
              <a:t>, an minim</a:t>
            </a:r>
          </a:p>
        </p:txBody>
      </p:sp>
      <p:sp>
        <p:nvSpPr>
          <p:cNvPr id="25" name="Picture Placeholder 4">
            <a:extLst>
              <a:ext uri="{FF2B5EF4-FFF2-40B4-BE49-F238E27FC236}">
                <a16:creationId xmlns:a16="http://schemas.microsoft.com/office/drawing/2014/main" id="{3715A730-0836-BD49-9CC2-98A4DBEE2A20}"/>
              </a:ext>
            </a:extLst>
          </p:cNvPr>
          <p:cNvSpPr>
            <a:spLocks noGrp="1"/>
          </p:cNvSpPr>
          <p:nvPr>
            <p:ph type="pic" sz="quarter" idx="20" hasCustomPrompt="1"/>
          </p:nvPr>
        </p:nvSpPr>
        <p:spPr>
          <a:xfrm>
            <a:off x="8580120" y="4302600"/>
            <a:ext cx="7223760" cy="5303520"/>
          </a:xfrm>
          <a:prstGeom prst="roundRect">
            <a:avLst>
              <a:gd name="adj" fmla="val 3802"/>
            </a:avLst>
          </a:prstGeom>
        </p:spPr>
        <p:txBody>
          <a:bodyPr>
            <a:noAutofit/>
          </a:bodyPr>
          <a:lstStyle>
            <a:lvl1pPr>
              <a:defRPr>
                <a:solidFill>
                  <a:schemeClr val="accent1"/>
                </a:solidFill>
              </a:defRPr>
            </a:lvl1pPr>
          </a:lstStyle>
          <a:p>
            <a:r>
              <a:rPr lang="en-US"/>
              <a:t>Image</a:t>
            </a:r>
          </a:p>
        </p:txBody>
      </p:sp>
      <p:sp>
        <p:nvSpPr>
          <p:cNvPr id="26" name="Picture Placeholder 4">
            <a:extLst>
              <a:ext uri="{FF2B5EF4-FFF2-40B4-BE49-F238E27FC236}">
                <a16:creationId xmlns:a16="http://schemas.microsoft.com/office/drawing/2014/main" id="{22C43E00-08E2-7A46-AD98-846AFE853F0B}"/>
              </a:ext>
            </a:extLst>
          </p:cNvPr>
          <p:cNvSpPr>
            <a:spLocks noGrp="1"/>
          </p:cNvSpPr>
          <p:nvPr>
            <p:ph type="pic" sz="quarter" idx="21" hasCustomPrompt="1"/>
          </p:nvPr>
        </p:nvSpPr>
        <p:spPr>
          <a:xfrm>
            <a:off x="16625306" y="4302600"/>
            <a:ext cx="7223760" cy="5303520"/>
          </a:xfrm>
          <a:prstGeom prst="roundRect">
            <a:avLst>
              <a:gd name="adj" fmla="val 3802"/>
            </a:avLst>
          </a:prstGeom>
        </p:spPr>
        <p:txBody>
          <a:bodyPr>
            <a:noAutofit/>
          </a:bodyPr>
          <a:lstStyle>
            <a:lvl1pPr>
              <a:defRPr>
                <a:solidFill>
                  <a:schemeClr val="accent1"/>
                </a:solidFill>
              </a:defRPr>
            </a:lvl1pPr>
          </a:lstStyle>
          <a:p>
            <a:r>
              <a:rPr lang="en-US"/>
              <a:t>Image</a:t>
            </a:r>
          </a:p>
        </p:txBody>
      </p:sp>
      <p:sp>
        <p:nvSpPr>
          <p:cNvPr id="27" name="Text Placeholder 7">
            <a:extLst>
              <a:ext uri="{FF2B5EF4-FFF2-40B4-BE49-F238E27FC236}">
                <a16:creationId xmlns:a16="http://schemas.microsoft.com/office/drawing/2014/main" id="{374A4BBF-FADF-D543-BF41-144A5C7D2921}"/>
              </a:ext>
            </a:extLst>
          </p:cNvPr>
          <p:cNvSpPr>
            <a:spLocks noGrp="1"/>
          </p:cNvSpPr>
          <p:nvPr>
            <p:ph type="body" sz="quarter" idx="22" hasCustomPrompt="1"/>
          </p:nvPr>
        </p:nvSpPr>
        <p:spPr>
          <a:xfrm>
            <a:off x="8551687" y="9982330"/>
            <a:ext cx="7252194" cy="2463114"/>
          </a:xfrm>
          <a:prstGeom prst="rect">
            <a:avLst/>
          </a:prstGeom>
        </p:spPr>
        <p:txBody>
          <a:bodyPr>
            <a:noAutofit/>
          </a:bodyPr>
          <a:lstStyle>
            <a:lvl1pPr>
              <a:lnSpc>
                <a:spcPct val="100000"/>
              </a:lnSpc>
              <a:defRPr lang="en-US" sz="3600" smtClean="0">
                <a:solidFill>
                  <a:schemeClr val="accent1"/>
                </a:solidFill>
                <a:effectLst/>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a:t>
            </a:r>
          </a:p>
          <a:p>
            <a:r>
              <a:rPr lang="en-US">
                <a:solidFill>
                  <a:srgbClr val="06032F"/>
                </a:solidFill>
                <a:effectLst/>
                <a:latin typeface="FS Albert Pro Light" panose="02000503040000020004" pitchFamily="2" charset="0"/>
              </a:rPr>
              <a:t>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p>
          <a:p>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a:t>
            </a:r>
          </a:p>
        </p:txBody>
      </p:sp>
      <p:sp>
        <p:nvSpPr>
          <p:cNvPr id="28" name="Text Placeholder 7">
            <a:extLst>
              <a:ext uri="{FF2B5EF4-FFF2-40B4-BE49-F238E27FC236}">
                <a16:creationId xmlns:a16="http://schemas.microsoft.com/office/drawing/2014/main" id="{2D7B892C-F9B7-5C4A-9B77-2C67ED3A444F}"/>
              </a:ext>
            </a:extLst>
          </p:cNvPr>
          <p:cNvSpPr>
            <a:spLocks noGrp="1"/>
          </p:cNvSpPr>
          <p:nvPr>
            <p:ph type="body" sz="quarter" idx="23" hasCustomPrompt="1"/>
          </p:nvPr>
        </p:nvSpPr>
        <p:spPr>
          <a:xfrm>
            <a:off x="16597597" y="9982330"/>
            <a:ext cx="7280629" cy="2463114"/>
          </a:xfrm>
          <a:prstGeom prst="rect">
            <a:avLst/>
          </a:prstGeom>
        </p:spPr>
        <p:txBody>
          <a:bodyPr>
            <a:noAutofit/>
          </a:bodyPr>
          <a:lstStyle>
            <a:lvl1pPr>
              <a:lnSpc>
                <a:spcPct val="100000"/>
              </a:lnSpc>
              <a:defRPr lang="en-US" sz="3600" smtClean="0">
                <a:solidFill>
                  <a:schemeClr val="accent1"/>
                </a:solidFill>
                <a:effectLst/>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a:t>
            </a:r>
          </a:p>
          <a:p>
            <a:r>
              <a:rPr lang="en-US">
                <a:solidFill>
                  <a:srgbClr val="06032F"/>
                </a:solidFill>
                <a:effectLst/>
                <a:latin typeface="FS Albert Pro Light" panose="02000503040000020004" pitchFamily="2" charset="0"/>
              </a:rPr>
              <a:t>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p>
          <a:p>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a:t>
            </a:r>
          </a:p>
        </p:txBody>
      </p:sp>
      <p:grpSp>
        <p:nvGrpSpPr>
          <p:cNvPr id="40" name="Group 39">
            <a:extLst>
              <a:ext uri="{FF2B5EF4-FFF2-40B4-BE49-F238E27FC236}">
                <a16:creationId xmlns:a16="http://schemas.microsoft.com/office/drawing/2014/main" id="{7BAA3EA0-7108-3F4B-97F4-E868B9D3B41F}"/>
              </a:ext>
            </a:extLst>
          </p:cNvPr>
          <p:cNvGrpSpPr/>
          <p:nvPr userDrawn="1"/>
        </p:nvGrpSpPr>
        <p:grpSpPr>
          <a:xfrm>
            <a:off x="-755" y="12618496"/>
            <a:ext cx="8367556" cy="1106648"/>
            <a:chOff x="-755" y="12618496"/>
            <a:chExt cx="8367556" cy="1106648"/>
          </a:xfrm>
        </p:grpSpPr>
        <p:grpSp>
          <p:nvGrpSpPr>
            <p:cNvPr id="41" name="Group 40">
              <a:extLst>
                <a:ext uri="{FF2B5EF4-FFF2-40B4-BE49-F238E27FC236}">
                  <a16:creationId xmlns:a16="http://schemas.microsoft.com/office/drawing/2014/main" id="{EADDA8FF-9875-B946-8C9B-13377DD0982D}"/>
                </a:ext>
              </a:extLst>
            </p:cNvPr>
            <p:cNvGrpSpPr/>
            <p:nvPr userDrawn="1"/>
          </p:nvGrpSpPr>
          <p:grpSpPr>
            <a:xfrm>
              <a:off x="1" y="12627864"/>
              <a:ext cx="8366800" cy="1097280"/>
              <a:chOff x="-58710091" y="-1"/>
              <a:chExt cx="77340167" cy="10058402"/>
            </a:xfrm>
            <a:solidFill>
              <a:schemeClr val="accent5"/>
            </a:solidFill>
          </p:grpSpPr>
          <p:pic>
            <p:nvPicPr>
              <p:cNvPr id="46" name="Graphic 45">
                <a:extLst>
                  <a:ext uri="{FF2B5EF4-FFF2-40B4-BE49-F238E27FC236}">
                    <a16:creationId xmlns:a16="http://schemas.microsoft.com/office/drawing/2014/main" id="{ABFAD1B4-F790-5F45-83AF-C5C0DA43EE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7" name="Rectangle 46">
                <a:extLst>
                  <a:ext uri="{FF2B5EF4-FFF2-40B4-BE49-F238E27FC236}">
                    <a16:creationId xmlns:a16="http://schemas.microsoft.com/office/drawing/2014/main" id="{51AF5174-BB73-6540-9B00-6F2685745C76}"/>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42" name="Group 41">
              <a:extLst>
                <a:ext uri="{FF2B5EF4-FFF2-40B4-BE49-F238E27FC236}">
                  <a16:creationId xmlns:a16="http://schemas.microsoft.com/office/drawing/2014/main" id="{E66C331A-F1D1-8A42-B37A-DFCECAF0C65C}"/>
                </a:ext>
              </a:extLst>
            </p:cNvPr>
            <p:cNvGrpSpPr/>
            <p:nvPr userDrawn="1"/>
          </p:nvGrpSpPr>
          <p:grpSpPr>
            <a:xfrm>
              <a:off x="-755" y="12627864"/>
              <a:ext cx="2413264" cy="1097280"/>
              <a:chOff x="-3677406" y="-1"/>
              <a:chExt cx="22307482" cy="10058402"/>
            </a:xfrm>
          </p:grpSpPr>
          <p:pic>
            <p:nvPicPr>
              <p:cNvPr id="44" name="Graphic 43">
                <a:extLst>
                  <a:ext uri="{FF2B5EF4-FFF2-40B4-BE49-F238E27FC236}">
                    <a16:creationId xmlns:a16="http://schemas.microsoft.com/office/drawing/2014/main" id="{5DA3B389-8891-4246-907A-9E250760715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5" name="Rectangle 44">
                <a:extLst>
                  <a:ext uri="{FF2B5EF4-FFF2-40B4-BE49-F238E27FC236}">
                    <a16:creationId xmlns:a16="http://schemas.microsoft.com/office/drawing/2014/main" id="{412C0C27-4AD6-104D-946A-9414E198A9A3}"/>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43" name="Graphic 42">
              <a:extLst>
                <a:ext uri="{FF2B5EF4-FFF2-40B4-BE49-F238E27FC236}">
                  <a16:creationId xmlns:a16="http://schemas.microsoft.com/office/drawing/2014/main" id="{A089BFE0-E55A-DE48-BA61-B9A43958917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2CE653F1-12AF-574D-A0F9-7BAA62A56613}"/>
              </a:ext>
            </a:extLst>
          </p:cNvPr>
          <p:cNvSpPr>
            <a:spLocks noGrp="1"/>
          </p:cNvSpPr>
          <p:nvPr>
            <p:ph type="dt" sz="half" idx="24"/>
          </p:nvPr>
        </p:nvSpPr>
        <p:spPr/>
        <p:txBody>
          <a:bodyPr/>
          <a:lstStyle/>
          <a:p>
            <a:endParaRPr lang="en-US"/>
          </a:p>
        </p:txBody>
      </p:sp>
      <p:sp>
        <p:nvSpPr>
          <p:cNvPr id="4" name="Footer Placeholder 3">
            <a:extLst>
              <a:ext uri="{FF2B5EF4-FFF2-40B4-BE49-F238E27FC236}">
                <a16:creationId xmlns:a16="http://schemas.microsoft.com/office/drawing/2014/main" id="{3B1EC48E-1C1C-FD47-85C7-93C036CD88C4}"/>
              </a:ext>
            </a:extLst>
          </p:cNvPr>
          <p:cNvSpPr>
            <a:spLocks noGrp="1"/>
          </p:cNvSpPr>
          <p:nvPr>
            <p:ph type="ftr" sz="quarter" idx="25"/>
          </p:nvPr>
        </p:nvSpPr>
        <p:spPr/>
        <p:txBody>
          <a:bodyPr/>
          <a:lstStyle/>
          <a:p>
            <a:pPr defTabSz="309563">
              <a:lnSpc>
                <a:spcPct val="120000"/>
              </a:lnSpc>
            </a:pPr>
            <a:r>
              <a:rPr lang="en-US"/>
              <a:t>BD Rhapsody™ TCR/BCR Multiomic Assay</a:t>
            </a:r>
          </a:p>
        </p:txBody>
      </p:sp>
      <p:sp>
        <p:nvSpPr>
          <p:cNvPr id="8" name="Slide Number Placeholder 7">
            <a:extLst>
              <a:ext uri="{FF2B5EF4-FFF2-40B4-BE49-F238E27FC236}">
                <a16:creationId xmlns:a16="http://schemas.microsoft.com/office/drawing/2014/main" id="{C56FE9EB-9D8E-C642-ADCF-5642C4843CD1}"/>
              </a:ext>
            </a:extLst>
          </p:cNvPr>
          <p:cNvSpPr>
            <a:spLocks noGrp="1"/>
          </p:cNvSpPr>
          <p:nvPr>
            <p:ph type="sldNum" sz="quarter" idx="26"/>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09440395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w images (Blue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0E7D42-C2AC-D040-9FD2-D8E50E66A9D3}"/>
              </a:ext>
            </a:extLst>
          </p:cNvPr>
          <p:cNvSpPr>
            <a:spLocks noGrp="1"/>
          </p:cNvSpPr>
          <p:nvPr>
            <p:ph type="pic" sz="quarter" idx="10" hasCustomPrompt="1"/>
          </p:nvPr>
        </p:nvSpPr>
        <p:spPr>
          <a:xfrm>
            <a:off x="573695" y="4302600"/>
            <a:ext cx="7223760" cy="5303520"/>
          </a:xfrm>
          <a:prstGeom prst="roundRect">
            <a:avLst>
              <a:gd name="adj" fmla="val 3802"/>
            </a:avLst>
          </a:prstGeom>
        </p:spPr>
        <p:txBody>
          <a:bodyPr>
            <a:noAutofit/>
          </a:bodyPr>
          <a:lstStyle>
            <a:lvl1pPr>
              <a:defRPr>
                <a:solidFill>
                  <a:schemeClr val="accent1"/>
                </a:solidFill>
              </a:defRPr>
            </a:lvl1pPr>
          </a:lstStyle>
          <a:p>
            <a:r>
              <a:rPr lang="en-US"/>
              <a:t>Image</a:t>
            </a:r>
          </a:p>
        </p:txBody>
      </p:sp>
      <p:sp>
        <p:nvSpPr>
          <p:cNvPr id="16" name="Text Placeholder 7">
            <a:extLst>
              <a:ext uri="{FF2B5EF4-FFF2-40B4-BE49-F238E27FC236}">
                <a16:creationId xmlns:a16="http://schemas.microsoft.com/office/drawing/2014/main" id="{325A4A9A-DDDC-D340-8995-5D495AE35061}"/>
              </a:ext>
            </a:extLst>
          </p:cNvPr>
          <p:cNvSpPr>
            <a:spLocks noGrp="1"/>
          </p:cNvSpPr>
          <p:nvPr>
            <p:ph type="body" sz="quarter" idx="14" hasCustomPrompt="1"/>
          </p:nvPr>
        </p:nvSpPr>
        <p:spPr>
          <a:xfrm>
            <a:off x="505774" y="9982330"/>
            <a:ext cx="7291681" cy="2463114"/>
          </a:xfrm>
          <a:prstGeom prst="rect">
            <a:avLst/>
          </a:prstGeom>
        </p:spPr>
        <p:txBody>
          <a:bodyPr>
            <a:noAutofit/>
          </a:bodyPr>
          <a:lstStyle>
            <a:lvl1pPr>
              <a:lnSpc>
                <a:spcPct val="100000"/>
              </a:lnSpc>
              <a:defRPr lang="en-US" sz="3600" smtClean="0">
                <a:solidFill>
                  <a:schemeClr val="accent1"/>
                </a:solidFill>
                <a:effectLst/>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a:t>
            </a:r>
          </a:p>
          <a:p>
            <a:r>
              <a:rPr lang="en-US">
                <a:solidFill>
                  <a:srgbClr val="06032F"/>
                </a:solidFill>
                <a:effectLst/>
                <a:latin typeface="FS Albert Pro Light" panose="02000503040000020004" pitchFamily="2" charset="0"/>
              </a:rPr>
              <a:t>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p>
          <a:p>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a:t>
            </a:r>
          </a:p>
        </p:txBody>
      </p:sp>
      <p:sp>
        <p:nvSpPr>
          <p:cNvPr id="15" name="Title 3">
            <a:extLst>
              <a:ext uri="{FF2B5EF4-FFF2-40B4-BE49-F238E27FC236}">
                <a16:creationId xmlns:a16="http://schemas.microsoft.com/office/drawing/2014/main" id="{357C9D71-E1E7-6D4E-A0DC-1C9D8160E008}"/>
              </a:ext>
            </a:extLst>
          </p:cNvPr>
          <p:cNvSpPr>
            <a:spLocks noGrp="1"/>
          </p:cNvSpPr>
          <p:nvPr>
            <p:ph type="title" hasCustomPrompt="1"/>
          </p:nvPr>
        </p:nvSpPr>
        <p:spPr>
          <a:xfrm>
            <a:off x="457200" y="457200"/>
            <a:ext cx="12801600" cy="1828800"/>
          </a:xfrm>
          <a:prstGeom prst="rect">
            <a:avLst/>
          </a:prstGeom>
          <a:ln>
            <a:noFill/>
          </a:ln>
        </p:spPr>
        <p:txBody>
          <a:bodyPr anchor="t">
            <a:noAutofit/>
          </a:bodyPr>
          <a:lstStyle>
            <a:lvl1pPr>
              <a:lnSpc>
                <a:spcPct val="90000"/>
              </a:lnSpc>
              <a:defRPr sz="6000" spc="0" baseline="0">
                <a:solidFill>
                  <a:schemeClr val="accent1"/>
                </a:solidFill>
              </a:defRPr>
            </a:lvl1pPr>
          </a:lstStyle>
          <a:p>
            <a:r>
              <a:rPr lang="en-US"/>
              <a:t>Multiple image slides.</a:t>
            </a:r>
            <a:br>
              <a:rPr lang="en-US"/>
            </a:br>
            <a:r>
              <a:rPr lang="en-US"/>
              <a:t>Lorem ipsum dolor sit </a:t>
            </a:r>
            <a:r>
              <a:rPr lang="en-US" err="1"/>
              <a:t>amet</a:t>
            </a:r>
            <a:r>
              <a:rPr lang="en-US"/>
              <a:t>, an minim</a:t>
            </a:r>
          </a:p>
        </p:txBody>
      </p:sp>
      <p:sp>
        <p:nvSpPr>
          <p:cNvPr id="25" name="Picture Placeholder 4">
            <a:extLst>
              <a:ext uri="{FF2B5EF4-FFF2-40B4-BE49-F238E27FC236}">
                <a16:creationId xmlns:a16="http://schemas.microsoft.com/office/drawing/2014/main" id="{3715A730-0836-BD49-9CC2-98A4DBEE2A20}"/>
              </a:ext>
            </a:extLst>
          </p:cNvPr>
          <p:cNvSpPr>
            <a:spLocks noGrp="1"/>
          </p:cNvSpPr>
          <p:nvPr>
            <p:ph type="pic" sz="quarter" idx="20" hasCustomPrompt="1"/>
          </p:nvPr>
        </p:nvSpPr>
        <p:spPr>
          <a:xfrm>
            <a:off x="8580120" y="4302600"/>
            <a:ext cx="7223760" cy="5303520"/>
          </a:xfrm>
          <a:prstGeom prst="roundRect">
            <a:avLst>
              <a:gd name="adj" fmla="val 3802"/>
            </a:avLst>
          </a:prstGeom>
        </p:spPr>
        <p:txBody>
          <a:bodyPr>
            <a:noAutofit/>
          </a:bodyPr>
          <a:lstStyle>
            <a:lvl1pPr>
              <a:defRPr>
                <a:solidFill>
                  <a:schemeClr val="accent1"/>
                </a:solidFill>
              </a:defRPr>
            </a:lvl1pPr>
          </a:lstStyle>
          <a:p>
            <a:r>
              <a:rPr lang="en-US"/>
              <a:t>Image</a:t>
            </a:r>
          </a:p>
        </p:txBody>
      </p:sp>
      <p:sp>
        <p:nvSpPr>
          <p:cNvPr id="26" name="Picture Placeholder 4">
            <a:extLst>
              <a:ext uri="{FF2B5EF4-FFF2-40B4-BE49-F238E27FC236}">
                <a16:creationId xmlns:a16="http://schemas.microsoft.com/office/drawing/2014/main" id="{22C43E00-08E2-7A46-AD98-846AFE853F0B}"/>
              </a:ext>
            </a:extLst>
          </p:cNvPr>
          <p:cNvSpPr>
            <a:spLocks noGrp="1"/>
          </p:cNvSpPr>
          <p:nvPr>
            <p:ph type="pic" sz="quarter" idx="21" hasCustomPrompt="1"/>
          </p:nvPr>
        </p:nvSpPr>
        <p:spPr>
          <a:xfrm>
            <a:off x="16625306" y="4302600"/>
            <a:ext cx="7223760" cy="5303520"/>
          </a:xfrm>
          <a:prstGeom prst="roundRect">
            <a:avLst>
              <a:gd name="adj" fmla="val 3802"/>
            </a:avLst>
          </a:prstGeom>
        </p:spPr>
        <p:txBody>
          <a:bodyPr>
            <a:noAutofit/>
          </a:bodyPr>
          <a:lstStyle>
            <a:lvl1pPr>
              <a:defRPr>
                <a:solidFill>
                  <a:schemeClr val="accent1"/>
                </a:solidFill>
              </a:defRPr>
            </a:lvl1pPr>
          </a:lstStyle>
          <a:p>
            <a:r>
              <a:rPr lang="en-US"/>
              <a:t>Image</a:t>
            </a:r>
          </a:p>
        </p:txBody>
      </p:sp>
      <p:sp>
        <p:nvSpPr>
          <p:cNvPr id="27" name="Text Placeholder 7">
            <a:extLst>
              <a:ext uri="{FF2B5EF4-FFF2-40B4-BE49-F238E27FC236}">
                <a16:creationId xmlns:a16="http://schemas.microsoft.com/office/drawing/2014/main" id="{374A4BBF-FADF-D543-BF41-144A5C7D2921}"/>
              </a:ext>
            </a:extLst>
          </p:cNvPr>
          <p:cNvSpPr>
            <a:spLocks noGrp="1"/>
          </p:cNvSpPr>
          <p:nvPr>
            <p:ph type="body" sz="quarter" idx="22" hasCustomPrompt="1"/>
          </p:nvPr>
        </p:nvSpPr>
        <p:spPr>
          <a:xfrm>
            <a:off x="8551687" y="9982330"/>
            <a:ext cx="7252194" cy="2463114"/>
          </a:xfrm>
          <a:prstGeom prst="rect">
            <a:avLst/>
          </a:prstGeom>
        </p:spPr>
        <p:txBody>
          <a:bodyPr>
            <a:noAutofit/>
          </a:bodyPr>
          <a:lstStyle>
            <a:lvl1pPr>
              <a:lnSpc>
                <a:spcPct val="100000"/>
              </a:lnSpc>
              <a:defRPr lang="en-US" sz="3600" smtClean="0">
                <a:solidFill>
                  <a:schemeClr val="accent1"/>
                </a:solidFill>
                <a:effectLst/>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a:t>
            </a:r>
          </a:p>
          <a:p>
            <a:r>
              <a:rPr lang="en-US">
                <a:solidFill>
                  <a:srgbClr val="06032F"/>
                </a:solidFill>
                <a:effectLst/>
                <a:latin typeface="FS Albert Pro Light" panose="02000503040000020004" pitchFamily="2" charset="0"/>
              </a:rPr>
              <a:t>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p>
          <a:p>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a:t>
            </a:r>
          </a:p>
        </p:txBody>
      </p:sp>
      <p:sp>
        <p:nvSpPr>
          <p:cNvPr id="28" name="Text Placeholder 7">
            <a:extLst>
              <a:ext uri="{FF2B5EF4-FFF2-40B4-BE49-F238E27FC236}">
                <a16:creationId xmlns:a16="http://schemas.microsoft.com/office/drawing/2014/main" id="{2D7B892C-F9B7-5C4A-9B77-2C67ED3A444F}"/>
              </a:ext>
            </a:extLst>
          </p:cNvPr>
          <p:cNvSpPr>
            <a:spLocks noGrp="1"/>
          </p:cNvSpPr>
          <p:nvPr>
            <p:ph type="body" sz="quarter" idx="23" hasCustomPrompt="1"/>
          </p:nvPr>
        </p:nvSpPr>
        <p:spPr>
          <a:xfrm>
            <a:off x="16597597" y="9982330"/>
            <a:ext cx="7280629" cy="2463114"/>
          </a:xfrm>
          <a:prstGeom prst="rect">
            <a:avLst/>
          </a:prstGeom>
        </p:spPr>
        <p:txBody>
          <a:bodyPr>
            <a:noAutofit/>
          </a:bodyPr>
          <a:lstStyle>
            <a:lvl1pPr>
              <a:lnSpc>
                <a:spcPct val="100000"/>
              </a:lnSpc>
              <a:defRPr lang="en-US" sz="3600" smtClean="0">
                <a:solidFill>
                  <a:schemeClr val="accent1"/>
                </a:solidFill>
                <a:effectLst/>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a:t>
            </a:r>
          </a:p>
          <a:p>
            <a:r>
              <a:rPr lang="en-US">
                <a:solidFill>
                  <a:srgbClr val="06032F"/>
                </a:solidFill>
                <a:effectLst/>
                <a:latin typeface="FS Albert Pro Light" panose="02000503040000020004" pitchFamily="2" charset="0"/>
              </a:rPr>
              <a:t>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p>
          <a:p>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a:t>
            </a:r>
          </a:p>
        </p:txBody>
      </p:sp>
      <p:grpSp>
        <p:nvGrpSpPr>
          <p:cNvPr id="20" name="Group 19">
            <a:extLst>
              <a:ext uri="{FF2B5EF4-FFF2-40B4-BE49-F238E27FC236}">
                <a16:creationId xmlns:a16="http://schemas.microsoft.com/office/drawing/2014/main" id="{B1BDB193-5F02-014E-ADBC-387C7ED14630}"/>
              </a:ext>
            </a:extLst>
          </p:cNvPr>
          <p:cNvGrpSpPr/>
          <p:nvPr userDrawn="1"/>
        </p:nvGrpSpPr>
        <p:grpSpPr>
          <a:xfrm>
            <a:off x="-755" y="12618496"/>
            <a:ext cx="8367556" cy="1106648"/>
            <a:chOff x="-755" y="12618496"/>
            <a:chExt cx="8367556" cy="1106648"/>
          </a:xfrm>
        </p:grpSpPr>
        <p:grpSp>
          <p:nvGrpSpPr>
            <p:cNvPr id="21" name="Group 20">
              <a:extLst>
                <a:ext uri="{FF2B5EF4-FFF2-40B4-BE49-F238E27FC236}">
                  <a16:creationId xmlns:a16="http://schemas.microsoft.com/office/drawing/2014/main" id="{FAC82774-8941-3448-A12A-F824C5DB62E1}"/>
                </a:ext>
              </a:extLst>
            </p:cNvPr>
            <p:cNvGrpSpPr/>
            <p:nvPr userDrawn="1"/>
          </p:nvGrpSpPr>
          <p:grpSpPr>
            <a:xfrm>
              <a:off x="1" y="12627864"/>
              <a:ext cx="8366800" cy="1097280"/>
              <a:chOff x="-58710091" y="-1"/>
              <a:chExt cx="77340167" cy="10058402"/>
            </a:xfrm>
            <a:solidFill>
              <a:schemeClr val="accent5"/>
            </a:solidFill>
          </p:grpSpPr>
          <p:pic>
            <p:nvPicPr>
              <p:cNvPr id="34" name="Graphic 33">
                <a:extLst>
                  <a:ext uri="{FF2B5EF4-FFF2-40B4-BE49-F238E27FC236}">
                    <a16:creationId xmlns:a16="http://schemas.microsoft.com/office/drawing/2014/main" id="{2727F243-1097-6E43-B241-E4C673E35E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5" name="Rectangle 34">
                <a:extLst>
                  <a:ext uri="{FF2B5EF4-FFF2-40B4-BE49-F238E27FC236}">
                    <a16:creationId xmlns:a16="http://schemas.microsoft.com/office/drawing/2014/main" id="{1DA93181-87CD-2D4B-8487-1F175466D651}"/>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BE61AA02-9BAC-404E-9C0E-447A35E7C8DD}"/>
                </a:ext>
              </a:extLst>
            </p:cNvPr>
            <p:cNvGrpSpPr/>
            <p:nvPr userDrawn="1"/>
          </p:nvGrpSpPr>
          <p:grpSpPr>
            <a:xfrm>
              <a:off x="-755" y="12627864"/>
              <a:ext cx="2413264" cy="1097280"/>
              <a:chOff x="-3677406" y="-1"/>
              <a:chExt cx="22307482" cy="10058402"/>
            </a:xfrm>
          </p:grpSpPr>
          <p:pic>
            <p:nvPicPr>
              <p:cNvPr id="24" name="Graphic 23">
                <a:extLst>
                  <a:ext uri="{FF2B5EF4-FFF2-40B4-BE49-F238E27FC236}">
                    <a16:creationId xmlns:a16="http://schemas.microsoft.com/office/drawing/2014/main" id="{6509DDFD-68E8-B349-A9CC-0D07F4426BD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F491B843-BE57-F04E-B015-702C85698F7C}"/>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9B3EE870-756C-E44E-91BE-2EFA02D349E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F8CAA372-95EF-0D42-8E26-2387564450BD}"/>
              </a:ext>
            </a:extLst>
          </p:cNvPr>
          <p:cNvSpPr>
            <a:spLocks noGrp="1"/>
          </p:cNvSpPr>
          <p:nvPr>
            <p:ph type="dt" sz="half" idx="24"/>
          </p:nvPr>
        </p:nvSpPr>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8EA8757E-1E9C-F846-AC9A-FAFBFD629E16}"/>
              </a:ext>
            </a:extLst>
          </p:cNvPr>
          <p:cNvSpPr>
            <a:spLocks noGrp="1"/>
          </p:cNvSpPr>
          <p:nvPr>
            <p:ph type="ftr" sz="quarter" idx="25"/>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6" name="Slide Number Placeholder 5">
            <a:extLst>
              <a:ext uri="{FF2B5EF4-FFF2-40B4-BE49-F238E27FC236}">
                <a16:creationId xmlns:a16="http://schemas.microsoft.com/office/drawing/2014/main" id="{95D49735-B366-F848-B818-BF53FBDEF128}"/>
              </a:ext>
            </a:extLst>
          </p:cNvPr>
          <p:cNvSpPr>
            <a:spLocks noGrp="1"/>
          </p:cNvSpPr>
          <p:nvPr>
            <p:ph type="sldNum" sz="quarter" idx="26"/>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1797252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Deep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3991E89-3B33-584F-9D0D-2AE1C6CF5ED3}"/>
              </a:ext>
            </a:extLst>
          </p:cNvPr>
          <p:cNvSpPr/>
          <p:nvPr userDrawn="1"/>
        </p:nvSpPr>
        <p:spPr>
          <a:xfrm>
            <a:off x="0" y="0"/>
            <a:ext cx="24384000" cy="1262786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7" name="Group 6">
            <a:extLst>
              <a:ext uri="{FF2B5EF4-FFF2-40B4-BE49-F238E27FC236}">
                <a16:creationId xmlns:a16="http://schemas.microsoft.com/office/drawing/2014/main" id="{8199BD84-89F3-8745-B31A-61BA6D457749}"/>
              </a:ext>
            </a:extLst>
          </p:cNvPr>
          <p:cNvGrpSpPr/>
          <p:nvPr userDrawn="1"/>
        </p:nvGrpSpPr>
        <p:grpSpPr>
          <a:xfrm>
            <a:off x="-755" y="12618496"/>
            <a:ext cx="8367556" cy="1106648"/>
            <a:chOff x="-755" y="12618496"/>
            <a:chExt cx="8367556" cy="1106648"/>
          </a:xfrm>
        </p:grpSpPr>
        <p:grpSp>
          <p:nvGrpSpPr>
            <p:cNvPr id="21" name="Group 20">
              <a:extLst>
                <a:ext uri="{FF2B5EF4-FFF2-40B4-BE49-F238E27FC236}">
                  <a16:creationId xmlns:a16="http://schemas.microsoft.com/office/drawing/2014/main" id="{AFF4ABA3-85FE-4841-A4B0-421441C4D88C}"/>
                </a:ext>
              </a:extLst>
            </p:cNvPr>
            <p:cNvGrpSpPr/>
            <p:nvPr userDrawn="1"/>
          </p:nvGrpSpPr>
          <p:grpSpPr>
            <a:xfrm>
              <a:off x="1" y="12627864"/>
              <a:ext cx="8366800" cy="1097280"/>
              <a:chOff x="-58710092" y="-1"/>
              <a:chExt cx="77340168" cy="10058402"/>
            </a:xfrm>
            <a:solidFill>
              <a:schemeClr val="accent5"/>
            </a:solidFill>
          </p:grpSpPr>
          <p:pic>
            <p:nvPicPr>
              <p:cNvPr id="22" name="Graphic 21">
                <a:extLst>
                  <a:ext uri="{FF2B5EF4-FFF2-40B4-BE49-F238E27FC236}">
                    <a16:creationId xmlns:a16="http://schemas.microsoft.com/office/drawing/2014/main" id="{27582714-EA61-844D-8084-4709D6AA40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0D051A2D-DD6F-B146-ADA6-9AC4D190C3DD}"/>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5" name="Group 4">
              <a:extLst>
                <a:ext uri="{FF2B5EF4-FFF2-40B4-BE49-F238E27FC236}">
                  <a16:creationId xmlns:a16="http://schemas.microsoft.com/office/drawing/2014/main" id="{95BA1A24-ED6E-3D4B-9466-7BDC02239F38}"/>
                </a:ext>
              </a:extLst>
            </p:cNvPr>
            <p:cNvGrpSpPr/>
            <p:nvPr userDrawn="1"/>
          </p:nvGrpSpPr>
          <p:grpSpPr>
            <a:xfrm>
              <a:off x="-755" y="12627864"/>
              <a:ext cx="2413264" cy="1097280"/>
              <a:chOff x="-3677406" y="-1"/>
              <a:chExt cx="22307482" cy="10058402"/>
            </a:xfrm>
          </p:grpSpPr>
          <p:pic>
            <p:nvPicPr>
              <p:cNvPr id="13" name="Graphic 12">
                <a:extLst>
                  <a:ext uri="{FF2B5EF4-FFF2-40B4-BE49-F238E27FC236}">
                    <a16:creationId xmlns:a16="http://schemas.microsoft.com/office/drawing/2014/main" id="{417DB622-0C32-2640-8B3F-4257438C72E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14" name="Rectangle 13">
                <a:extLst>
                  <a:ext uri="{FF2B5EF4-FFF2-40B4-BE49-F238E27FC236}">
                    <a16:creationId xmlns:a16="http://schemas.microsoft.com/office/drawing/2014/main" id="{FD116AC0-8FCD-924A-B2D9-F81FE05808C8}"/>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5" name="Graphic 14">
              <a:extLst>
                <a:ext uri="{FF2B5EF4-FFF2-40B4-BE49-F238E27FC236}">
                  <a16:creationId xmlns:a16="http://schemas.microsoft.com/office/drawing/2014/main" id="{D0239DBF-9746-D04D-8127-C79DDD716BF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3" name="Presentation Title"/>
          <p:cNvSpPr txBox="1">
            <a:spLocks noGrp="1"/>
          </p:cNvSpPr>
          <p:nvPr>
            <p:ph type="title" hasCustomPrompt="1"/>
          </p:nvPr>
        </p:nvSpPr>
        <p:spPr>
          <a:xfrm>
            <a:off x="358852" y="1969976"/>
            <a:ext cx="16938456" cy="4648201"/>
          </a:xfrm>
          <a:prstGeom prst="rect">
            <a:avLst/>
          </a:prstGeom>
        </p:spPr>
        <p:txBody>
          <a:bodyPr anchor="t">
            <a:noAutofit/>
          </a:bodyPr>
          <a:lstStyle>
            <a:lvl1pPr>
              <a:lnSpc>
                <a:spcPct val="75000"/>
              </a:lnSpc>
              <a:defRPr sz="19000" b="0" i="0" spc="-500" baseline="0">
                <a:solidFill>
                  <a:schemeClr val="bg1"/>
                </a:solidFill>
                <a:latin typeface="FS Albert Pro Light" panose="02000503040000020004" pitchFamily="2" charset="0"/>
              </a:defRPr>
            </a:lvl1pPr>
          </a:lstStyle>
          <a:p>
            <a:r>
              <a:rPr lang="en-US"/>
              <a:t>Section Divider Slide</a:t>
            </a:r>
            <a:endParaRPr/>
          </a:p>
        </p:txBody>
      </p:sp>
      <p:sp>
        <p:nvSpPr>
          <p:cNvPr id="18" name="Text Placeholder 4">
            <a:extLst>
              <a:ext uri="{FF2B5EF4-FFF2-40B4-BE49-F238E27FC236}">
                <a16:creationId xmlns:a16="http://schemas.microsoft.com/office/drawing/2014/main" id="{70BA416E-3627-7A4C-BB8B-D13D49185712}"/>
              </a:ext>
            </a:extLst>
          </p:cNvPr>
          <p:cNvSpPr>
            <a:spLocks noGrp="1"/>
          </p:cNvSpPr>
          <p:nvPr>
            <p:ph type="body" sz="quarter" idx="10" hasCustomPrompt="1"/>
          </p:nvPr>
        </p:nvSpPr>
        <p:spPr>
          <a:xfrm>
            <a:off x="457200" y="7419312"/>
            <a:ext cx="7806047" cy="1905001"/>
          </a:xfrm>
          <a:prstGeom prst="rect">
            <a:avLst/>
          </a:prstGeom>
        </p:spPr>
        <p:txBody>
          <a:bodyPr>
            <a:noAutofit/>
          </a:bodyPr>
          <a:lstStyle>
            <a:lvl1pPr>
              <a:defRPr sz="3600" b="0" i="0">
                <a:solidFill>
                  <a:schemeClr val="bg1"/>
                </a:solidFill>
                <a:latin typeface="FS Albert Pro Light" panose="02000503040000020004"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3" name="Date Placeholder 2">
            <a:extLst>
              <a:ext uri="{FF2B5EF4-FFF2-40B4-BE49-F238E27FC236}">
                <a16:creationId xmlns:a16="http://schemas.microsoft.com/office/drawing/2014/main" id="{AFCCA3E2-B96E-A342-8CA6-A201B2ED9BE2}"/>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8E7450B1-E075-6E48-9F39-C3040EAF3C54}"/>
              </a:ext>
            </a:extLst>
          </p:cNvPr>
          <p:cNvSpPr>
            <a:spLocks noGrp="1"/>
          </p:cNvSpPr>
          <p:nvPr>
            <p:ph type="ftr" sz="quarter" idx="12"/>
          </p:nvPr>
        </p:nvSpPr>
        <p:spPr/>
        <p:txBody>
          <a:bodyPr/>
          <a:lstStyle/>
          <a:p>
            <a:pPr defTabSz="309563">
              <a:lnSpc>
                <a:spcPct val="120000"/>
              </a:lnSpc>
            </a:pPr>
            <a:r>
              <a:rPr lang="en-US"/>
              <a:t>BD Rhapsody™ TCR/BCR Multiomic Assay</a:t>
            </a:r>
          </a:p>
        </p:txBody>
      </p:sp>
      <p:sp>
        <p:nvSpPr>
          <p:cNvPr id="8" name="Slide Number Placeholder 7">
            <a:extLst>
              <a:ext uri="{FF2B5EF4-FFF2-40B4-BE49-F238E27FC236}">
                <a16:creationId xmlns:a16="http://schemas.microsoft.com/office/drawing/2014/main" id="{F680D355-C384-5A45-92A5-0112F6B57BA0}"/>
              </a:ext>
            </a:extLst>
          </p:cNvPr>
          <p:cNvSpPr>
            <a:spLocks noGrp="1"/>
          </p:cNvSpPr>
          <p:nvPr>
            <p:ph type="sldNum" sz="quarter" idx="13"/>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14513959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w images (Ultraviolet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0E7D42-C2AC-D040-9FD2-D8E50E66A9D3}"/>
              </a:ext>
            </a:extLst>
          </p:cNvPr>
          <p:cNvSpPr>
            <a:spLocks noGrp="1"/>
          </p:cNvSpPr>
          <p:nvPr>
            <p:ph type="pic" sz="quarter" idx="10" hasCustomPrompt="1"/>
          </p:nvPr>
        </p:nvSpPr>
        <p:spPr>
          <a:xfrm>
            <a:off x="573695" y="4302600"/>
            <a:ext cx="7223760" cy="5303520"/>
          </a:xfrm>
          <a:prstGeom prst="roundRect">
            <a:avLst>
              <a:gd name="adj" fmla="val 3802"/>
            </a:avLst>
          </a:prstGeom>
        </p:spPr>
        <p:txBody>
          <a:bodyPr>
            <a:noAutofit/>
          </a:bodyPr>
          <a:lstStyle>
            <a:lvl1pPr>
              <a:defRPr>
                <a:solidFill>
                  <a:schemeClr val="accent1"/>
                </a:solidFill>
              </a:defRPr>
            </a:lvl1pPr>
          </a:lstStyle>
          <a:p>
            <a:r>
              <a:rPr lang="en-US"/>
              <a:t>Image</a:t>
            </a:r>
          </a:p>
        </p:txBody>
      </p:sp>
      <p:sp>
        <p:nvSpPr>
          <p:cNvPr id="16" name="Text Placeholder 7">
            <a:extLst>
              <a:ext uri="{FF2B5EF4-FFF2-40B4-BE49-F238E27FC236}">
                <a16:creationId xmlns:a16="http://schemas.microsoft.com/office/drawing/2014/main" id="{325A4A9A-DDDC-D340-8995-5D495AE35061}"/>
              </a:ext>
            </a:extLst>
          </p:cNvPr>
          <p:cNvSpPr>
            <a:spLocks noGrp="1"/>
          </p:cNvSpPr>
          <p:nvPr>
            <p:ph type="body" sz="quarter" idx="14" hasCustomPrompt="1"/>
          </p:nvPr>
        </p:nvSpPr>
        <p:spPr>
          <a:xfrm>
            <a:off x="505774" y="9982330"/>
            <a:ext cx="7291681" cy="2463114"/>
          </a:xfrm>
          <a:prstGeom prst="rect">
            <a:avLst/>
          </a:prstGeom>
        </p:spPr>
        <p:txBody>
          <a:bodyPr>
            <a:noAutofit/>
          </a:bodyPr>
          <a:lstStyle>
            <a:lvl1pPr>
              <a:lnSpc>
                <a:spcPct val="100000"/>
              </a:lnSpc>
              <a:defRPr lang="en-US" sz="3600" smtClean="0">
                <a:solidFill>
                  <a:schemeClr val="accent1"/>
                </a:solidFill>
                <a:effectLst/>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a:t>
            </a:r>
          </a:p>
          <a:p>
            <a:r>
              <a:rPr lang="en-US">
                <a:solidFill>
                  <a:srgbClr val="06032F"/>
                </a:solidFill>
                <a:effectLst/>
                <a:latin typeface="FS Albert Pro Light" panose="02000503040000020004" pitchFamily="2" charset="0"/>
              </a:rPr>
              <a:t>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p>
          <a:p>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a:t>
            </a:r>
          </a:p>
        </p:txBody>
      </p:sp>
      <p:sp>
        <p:nvSpPr>
          <p:cNvPr id="15" name="Title 3">
            <a:extLst>
              <a:ext uri="{FF2B5EF4-FFF2-40B4-BE49-F238E27FC236}">
                <a16:creationId xmlns:a16="http://schemas.microsoft.com/office/drawing/2014/main" id="{357C9D71-E1E7-6D4E-A0DC-1C9D8160E008}"/>
              </a:ext>
            </a:extLst>
          </p:cNvPr>
          <p:cNvSpPr>
            <a:spLocks noGrp="1"/>
          </p:cNvSpPr>
          <p:nvPr>
            <p:ph type="title" hasCustomPrompt="1"/>
          </p:nvPr>
        </p:nvSpPr>
        <p:spPr>
          <a:xfrm>
            <a:off x="457200" y="457200"/>
            <a:ext cx="12801600" cy="1828800"/>
          </a:xfrm>
          <a:prstGeom prst="rect">
            <a:avLst/>
          </a:prstGeom>
          <a:ln>
            <a:noFill/>
          </a:ln>
        </p:spPr>
        <p:txBody>
          <a:bodyPr anchor="t">
            <a:noAutofit/>
          </a:bodyPr>
          <a:lstStyle>
            <a:lvl1pPr>
              <a:lnSpc>
                <a:spcPct val="90000"/>
              </a:lnSpc>
              <a:defRPr sz="6000" spc="0" baseline="0">
                <a:solidFill>
                  <a:schemeClr val="accent1"/>
                </a:solidFill>
              </a:defRPr>
            </a:lvl1pPr>
          </a:lstStyle>
          <a:p>
            <a:r>
              <a:rPr lang="en-US"/>
              <a:t>Multiple image slides.</a:t>
            </a:r>
            <a:br>
              <a:rPr lang="en-US"/>
            </a:br>
            <a:r>
              <a:rPr lang="en-US"/>
              <a:t>Lorem ipsum dolor sit </a:t>
            </a:r>
            <a:r>
              <a:rPr lang="en-US" err="1"/>
              <a:t>amet</a:t>
            </a:r>
            <a:r>
              <a:rPr lang="en-US"/>
              <a:t>, an minim</a:t>
            </a:r>
          </a:p>
        </p:txBody>
      </p:sp>
      <p:sp>
        <p:nvSpPr>
          <p:cNvPr id="25" name="Picture Placeholder 4">
            <a:extLst>
              <a:ext uri="{FF2B5EF4-FFF2-40B4-BE49-F238E27FC236}">
                <a16:creationId xmlns:a16="http://schemas.microsoft.com/office/drawing/2014/main" id="{3715A730-0836-BD49-9CC2-98A4DBEE2A20}"/>
              </a:ext>
            </a:extLst>
          </p:cNvPr>
          <p:cNvSpPr>
            <a:spLocks noGrp="1"/>
          </p:cNvSpPr>
          <p:nvPr>
            <p:ph type="pic" sz="quarter" idx="20" hasCustomPrompt="1"/>
          </p:nvPr>
        </p:nvSpPr>
        <p:spPr>
          <a:xfrm>
            <a:off x="8580120" y="4302600"/>
            <a:ext cx="7223760" cy="5303520"/>
          </a:xfrm>
          <a:prstGeom prst="roundRect">
            <a:avLst>
              <a:gd name="adj" fmla="val 3802"/>
            </a:avLst>
          </a:prstGeom>
        </p:spPr>
        <p:txBody>
          <a:bodyPr>
            <a:noAutofit/>
          </a:bodyPr>
          <a:lstStyle>
            <a:lvl1pPr>
              <a:defRPr>
                <a:solidFill>
                  <a:schemeClr val="accent1"/>
                </a:solidFill>
              </a:defRPr>
            </a:lvl1pPr>
          </a:lstStyle>
          <a:p>
            <a:r>
              <a:rPr lang="en-US"/>
              <a:t>Image</a:t>
            </a:r>
          </a:p>
        </p:txBody>
      </p:sp>
      <p:sp>
        <p:nvSpPr>
          <p:cNvPr id="26" name="Picture Placeholder 4">
            <a:extLst>
              <a:ext uri="{FF2B5EF4-FFF2-40B4-BE49-F238E27FC236}">
                <a16:creationId xmlns:a16="http://schemas.microsoft.com/office/drawing/2014/main" id="{22C43E00-08E2-7A46-AD98-846AFE853F0B}"/>
              </a:ext>
            </a:extLst>
          </p:cNvPr>
          <p:cNvSpPr>
            <a:spLocks noGrp="1"/>
          </p:cNvSpPr>
          <p:nvPr>
            <p:ph type="pic" sz="quarter" idx="21" hasCustomPrompt="1"/>
          </p:nvPr>
        </p:nvSpPr>
        <p:spPr>
          <a:xfrm>
            <a:off x="16625306" y="4302600"/>
            <a:ext cx="7223760" cy="5303520"/>
          </a:xfrm>
          <a:prstGeom prst="roundRect">
            <a:avLst>
              <a:gd name="adj" fmla="val 3802"/>
            </a:avLst>
          </a:prstGeom>
        </p:spPr>
        <p:txBody>
          <a:bodyPr>
            <a:noAutofit/>
          </a:bodyPr>
          <a:lstStyle>
            <a:lvl1pPr>
              <a:defRPr>
                <a:solidFill>
                  <a:schemeClr val="accent1"/>
                </a:solidFill>
              </a:defRPr>
            </a:lvl1pPr>
          </a:lstStyle>
          <a:p>
            <a:r>
              <a:rPr lang="en-US"/>
              <a:t>Image</a:t>
            </a:r>
          </a:p>
        </p:txBody>
      </p:sp>
      <p:sp>
        <p:nvSpPr>
          <p:cNvPr id="27" name="Text Placeholder 7">
            <a:extLst>
              <a:ext uri="{FF2B5EF4-FFF2-40B4-BE49-F238E27FC236}">
                <a16:creationId xmlns:a16="http://schemas.microsoft.com/office/drawing/2014/main" id="{374A4BBF-FADF-D543-BF41-144A5C7D2921}"/>
              </a:ext>
            </a:extLst>
          </p:cNvPr>
          <p:cNvSpPr>
            <a:spLocks noGrp="1"/>
          </p:cNvSpPr>
          <p:nvPr>
            <p:ph type="body" sz="quarter" idx="22" hasCustomPrompt="1"/>
          </p:nvPr>
        </p:nvSpPr>
        <p:spPr>
          <a:xfrm>
            <a:off x="8551687" y="9982330"/>
            <a:ext cx="7252194" cy="2463114"/>
          </a:xfrm>
          <a:prstGeom prst="rect">
            <a:avLst/>
          </a:prstGeom>
        </p:spPr>
        <p:txBody>
          <a:bodyPr>
            <a:noAutofit/>
          </a:bodyPr>
          <a:lstStyle>
            <a:lvl1pPr>
              <a:lnSpc>
                <a:spcPct val="100000"/>
              </a:lnSpc>
              <a:defRPr lang="en-US" sz="3600" smtClean="0">
                <a:solidFill>
                  <a:schemeClr val="accent1"/>
                </a:solidFill>
                <a:effectLst/>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a:t>
            </a:r>
          </a:p>
          <a:p>
            <a:r>
              <a:rPr lang="en-US">
                <a:solidFill>
                  <a:srgbClr val="06032F"/>
                </a:solidFill>
                <a:effectLst/>
                <a:latin typeface="FS Albert Pro Light" panose="02000503040000020004" pitchFamily="2" charset="0"/>
              </a:rPr>
              <a:t>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p>
          <a:p>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a:t>
            </a:r>
          </a:p>
        </p:txBody>
      </p:sp>
      <p:sp>
        <p:nvSpPr>
          <p:cNvPr id="28" name="Text Placeholder 7">
            <a:extLst>
              <a:ext uri="{FF2B5EF4-FFF2-40B4-BE49-F238E27FC236}">
                <a16:creationId xmlns:a16="http://schemas.microsoft.com/office/drawing/2014/main" id="{2D7B892C-F9B7-5C4A-9B77-2C67ED3A444F}"/>
              </a:ext>
            </a:extLst>
          </p:cNvPr>
          <p:cNvSpPr>
            <a:spLocks noGrp="1"/>
          </p:cNvSpPr>
          <p:nvPr>
            <p:ph type="body" sz="quarter" idx="23" hasCustomPrompt="1"/>
          </p:nvPr>
        </p:nvSpPr>
        <p:spPr>
          <a:xfrm>
            <a:off x="16597597" y="9982330"/>
            <a:ext cx="7280629" cy="2463114"/>
          </a:xfrm>
          <a:prstGeom prst="rect">
            <a:avLst/>
          </a:prstGeom>
        </p:spPr>
        <p:txBody>
          <a:bodyPr>
            <a:noAutofit/>
          </a:bodyPr>
          <a:lstStyle>
            <a:lvl1pPr>
              <a:lnSpc>
                <a:spcPct val="100000"/>
              </a:lnSpc>
              <a:defRPr lang="en-US" sz="3600" smtClean="0">
                <a:solidFill>
                  <a:schemeClr val="accent1"/>
                </a:solidFill>
                <a:effectLst/>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stStyle>
          <a:p>
            <a:r>
              <a:rPr lang="en-US">
                <a:solidFill>
                  <a:srgbClr val="06032F"/>
                </a:solidFill>
                <a:effectLst/>
                <a:latin typeface="FS Albert Pro Light" panose="02000503040000020004" pitchFamily="2" charset="0"/>
              </a:rPr>
              <a:t>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a:t>
            </a:r>
          </a:p>
          <a:p>
            <a:r>
              <a:rPr lang="en-US">
                <a:solidFill>
                  <a:srgbClr val="06032F"/>
                </a:solidFill>
                <a:effectLst/>
                <a:latin typeface="FS Albert Pro Light" panose="02000503040000020004" pitchFamily="2" charset="0"/>
              </a:rPr>
              <a:t>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p>
          <a:p>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a:t>
            </a:r>
          </a:p>
        </p:txBody>
      </p:sp>
      <p:grpSp>
        <p:nvGrpSpPr>
          <p:cNvPr id="19" name="Group 18">
            <a:extLst>
              <a:ext uri="{FF2B5EF4-FFF2-40B4-BE49-F238E27FC236}">
                <a16:creationId xmlns:a16="http://schemas.microsoft.com/office/drawing/2014/main" id="{669C079C-6A17-D543-BE5D-9440710D3DA1}"/>
              </a:ext>
            </a:extLst>
          </p:cNvPr>
          <p:cNvGrpSpPr/>
          <p:nvPr userDrawn="1"/>
        </p:nvGrpSpPr>
        <p:grpSpPr>
          <a:xfrm>
            <a:off x="-755" y="12614990"/>
            <a:ext cx="8367556" cy="1110154"/>
            <a:chOff x="-755" y="12614990"/>
            <a:chExt cx="8367556" cy="1110154"/>
          </a:xfrm>
        </p:grpSpPr>
        <p:grpSp>
          <p:nvGrpSpPr>
            <p:cNvPr id="29" name="Group 28">
              <a:extLst>
                <a:ext uri="{FF2B5EF4-FFF2-40B4-BE49-F238E27FC236}">
                  <a16:creationId xmlns:a16="http://schemas.microsoft.com/office/drawing/2014/main" id="{2D771EB1-9D74-A841-86E5-90A6EA50C0BE}"/>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981B7C03-36AC-E64A-AEC1-EB6FA7BA7F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7D6F1FA7-BA25-6C4B-944A-1B0BB1928BDD}"/>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0" name="Group 29">
              <a:extLst>
                <a:ext uri="{FF2B5EF4-FFF2-40B4-BE49-F238E27FC236}">
                  <a16:creationId xmlns:a16="http://schemas.microsoft.com/office/drawing/2014/main" id="{D54C93BF-1A32-044C-B6BB-27FB1FAF78DD}"/>
                </a:ext>
              </a:extLst>
            </p:cNvPr>
            <p:cNvGrpSpPr/>
            <p:nvPr userDrawn="1"/>
          </p:nvGrpSpPr>
          <p:grpSpPr>
            <a:xfrm>
              <a:off x="-755" y="12627864"/>
              <a:ext cx="2413264" cy="1097280"/>
              <a:chOff x="-3677406" y="-1"/>
              <a:chExt cx="22307482" cy="10058402"/>
            </a:xfrm>
            <a:solidFill>
              <a:schemeClr val="bg2"/>
            </a:solidFill>
          </p:grpSpPr>
          <p:pic>
            <p:nvPicPr>
              <p:cNvPr id="32" name="Graphic 31">
                <a:extLst>
                  <a:ext uri="{FF2B5EF4-FFF2-40B4-BE49-F238E27FC236}">
                    <a16:creationId xmlns:a16="http://schemas.microsoft.com/office/drawing/2014/main" id="{9F74ECB3-E157-DA45-AECC-888CC813066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471AC3DC-0BC3-BD43-A5B1-3C3B63B8046F}"/>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1" name="Graphic 30">
              <a:extLst>
                <a:ext uri="{FF2B5EF4-FFF2-40B4-BE49-F238E27FC236}">
                  <a16:creationId xmlns:a16="http://schemas.microsoft.com/office/drawing/2014/main" id="{803C1452-E981-8E42-A466-08D058DF5AD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C96E7EC8-CEAE-364C-99F7-8EE62E2A7831}"/>
              </a:ext>
            </a:extLst>
          </p:cNvPr>
          <p:cNvSpPr>
            <a:spLocks noGrp="1"/>
          </p:cNvSpPr>
          <p:nvPr>
            <p:ph type="dt" sz="half" idx="24"/>
          </p:nvPr>
        </p:nvSpPr>
        <p:spPr/>
        <p:txBody>
          <a:bodyPr/>
          <a:lstStyle/>
          <a:p>
            <a:endParaRPr lang="en-US"/>
          </a:p>
        </p:txBody>
      </p:sp>
      <p:sp>
        <p:nvSpPr>
          <p:cNvPr id="4" name="Footer Placeholder 3">
            <a:extLst>
              <a:ext uri="{FF2B5EF4-FFF2-40B4-BE49-F238E27FC236}">
                <a16:creationId xmlns:a16="http://schemas.microsoft.com/office/drawing/2014/main" id="{BF957B22-6168-0B45-ADDB-3EEDD7A68384}"/>
              </a:ext>
            </a:extLst>
          </p:cNvPr>
          <p:cNvSpPr>
            <a:spLocks noGrp="1"/>
          </p:cNvSpPr>
          <p:nvPr>
            <p:ph type="ftr" sz="quarter" idx="25"/>
          </p:nvPr>
        </p:nvSpPr>
        <p:spPr/>
        <p:txBody>
          <a:bodyPr/>
          <a:lstStyle/>
          <a:p>
            <a:pPr defTabSz="309563">
              <a:lnSpc>
                <a:spcPct val="120000"/>
              </a:lnSpc>
            </a:pPr>
            <a:r>
              <a:rPr lang="en-US"/>
              <a:t>BD Rhapsody™ TCR/BCR Multiomic Assay</a:t>
            </a:r>
          </a:p>
        </p:txBody>
      </p:sp>
      <p:sp>
        <p:nvSpPr>
          <p:cNvPr id="6" name="Slide Number Placeholder 5">
            <a:extLst>
              <a:ext uri="{FF2B5EF4-FFF2-40B4-BE49-F238E27FC236}">
                <a16:creationId xmlns:a16="http://schemas.microsoft.com/office/drawing/2014/main" id="{696709A5-5A98-BB43-801D-981C2CCD4F87}"/>
              </a:ext>
            </a:extLst>
          </p:cNvPr>
          <p:cNvSpPr>
            <a:spLocks noGrp="1"/>
          </p:cNvSpPr>
          <p:nvPr>
            <p:ph type="sldNum" sz="quarter" idx="26"/>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84754757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ta - Text on right (Boosted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12192000" y="1908325"/>
            <a:ext cx="9108383" cy="2164912"/>
          </a:xfrm>
          <a:prstGeom prst="rect">
            <a:avLst/>
          </a:prstGeom>
        </p:spPr>
        <p:txBody>
          <a:bodyPr anchor="t">
            <a:normAutofit/>
          </a:bodyPr>
          <a:lstStyle>
            <a:lvl1pPr>
              <a:lnSpc>
                <a:spcPct val="90000"/>
              </a:lnSpc>
              <a:defRPr lang="en-US" sz="6000" spc="0" smtClean="0">
                <a:effectLst/>
              </a:defRPr>
            </a:lvl1pPr>
          </a:lstStyle>
          <a:p>
            <a:r>
              <a:rPr lang="en-US"/>
              <a:t>Data &amp; content </a:t>
            </a:r>
            <a:r>
              <a:rPr lang="en-US">
                <a:solidFill>
                  <a:schemeClr val="accent1"/>
                </a:solidFill>
              </a:rPr>
              <a:t>slide.</a:t>
            </a:r>
            <a:br>
              <a:rPr lang="en-US">
                <a:solidFill>
                  <a:schemeClr val="accent1"/>
                </a:solidFill>
              </a:rPr>
            </a:br>
            <a:r>
              <a:rPr lang="en-US">
                <a:solidFill>
                  <a:schemeClr val="accent1"/>
                </a:solidFill>
              </a:rPr>
              <a:t>Lorem ipsum dolor sit </a:t>
            </a:r>
            <a:r>
              <a:rPr lang="en-US" err="1">
                <a:solidFill>
                  <a:schemeClr val="accent1"/>
                </a:solidFill>
              </a:rPr>
              <a:t>amet</a:t>
            </a:r>
            <a:endParaRPr lang="en-US">
              <a:solidFill>
                <a:srgbClr val="06032F"/>
              </a:solidFill>
              <a:effectLst/>
              <a:latin typeface="FS Albert Pro Light" panose="02000503040000020004" pitchFamily="2" charset="0"/>
            </a:endParaRPr>
          </a:p>
        </p:txBody>
      </p:sp>
      <p:sp>
        <p:nvSpPr>
          <p:cNvPr id="17" name="Text Placeholder 2">
            <a:extLst>
              <a:ext uri="{FF2B5EF4-FFF2-40B4-BE49-F238E27FC236}">
                <a16:creationId xmlns:a16="http://schemas.microsoft.com/office/drawing/2014/main" id="{FD000241-3042-154F-99DB-F140E77A23E0}"/>
              </a:ext>
            </a:extLst>
          </p:cNvPr>
          <p:cNvSpPr>
            <a:spLocks noGrp="1"/>
          </p:cNvSpPr>
          <p:nvPr>
            <p:ph type="body" sz="quarter" idx="13" hasCustomPrompt="1"/>
          </p:nvPr>
        </p:nvSpPr>
        <p:spPr>
          <a:xfrm>
            <a:off x="12192000" y="5171007"/>
            <a:ext cx="9282545" cy="3180358"/>
          </a:xfrm>
          <a:prstGeom prst="rect">
            <a:avLst/>
          </a:prstGeom>
          <a:ln w="12700">
            <a:miter lim="400000"/>
          </a:ln>
        </p:spPr>
        <p:txBody>
          <a:bodyPr wrap="square" lIns="50800" tIns="50800" rIns="50800" bIns="50800">
            <a:spAutoFit/>
          </a:bodyPr>
          <a:lstStyle>
            <a:lvl1pPr marL="20638" indent="0" algn="l">
              <a:lnSpc>
                <a:spcPct val="100000"/>
              </a:lnSpc>
              <a:tabLst/>
              <a:defRPr kumimoji="0" lang="en-US" sz="4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2pPr>
            <a:lvl3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3pPr>
            <a:lvl4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4pPr>
            <a:lvl5pPr marL="20638" indent="0" algn="l">
              <a:tabLst/>
              <a:defRPr kumimoji="0" lang="en-US" sz="4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grpSp>
        <p:nvGrpSpPr>
          <p:cNvPr id="15" name="Group 14">
            <a:extLst>
              <a:ext uri="{FF2B5EF4-FFF2-40B4-BE49-F238E27FC236}">
                <a16:creationId xmlns:a16="http://schemas.microsoft.com/office/drawing/2014/main" id="{3EBAD299-7C5E-D444-84EF-F7D7F5519390}"/>
              </a:ext>
            </a:extLst>
          </p:cNvPr>
          <p:cNvGrpSpPr/>
          <p:nvPr userDrawn="1"/>
        </p:nvGrpSpPr>
        <p:grpSpPr>
          <a:xfrm>
            <a:off x="-755" y="12618496"/>
            <a:ext cx="8367556" cy="1106648"/>
            <a:chOff x="-755" y="12618496"/>
            <a:chExt cx="8367556" cy="1106648"/>
          </a:xfrm>
        </p:grpSpPr>
        <p:grpSp>
          <p:nvGrpSpPr>
            <p:cNvPr id="18" name="Group 17">
              <a:extLst>
                <a:ext uri="{FF2B5EF4-FFF2-40B4-BE49-F238E27FC236}">
                  <a16:creationId xmlns:a16="http://schemas.microsoft.com/office/drawing/2014/main" id="{6CA26C0B-3354-5C48-ADA9-D4D7815CD75E}"/>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450CC46D-6324-B345-9E54-A1868044E5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8ACC0E33-79FF-854C-9BC5-D2D95CC86621}"/>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C205460F-8B37-3F43-87C0-FF92929F5D47}"/>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DE6B9B3B-DAB2-A240-89DD-C7172C5BF4F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878E9B2A-865D-1D45-AB16-8CFA1D839B7E}"/>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E46317C7-3C5C-DD4D-9BB5-C901D8971EC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87D1DE24-F0F1-D042-95EC-2B74E820A94A}"/>
              </a:ext>
            </a:extLst>
          </p:cNvPr>
          <p:cNvSpPr>
            <a:spLocks noGrp="1"/>
          </p:cNvSpPr>
          <p:nvPr>
            <p:ph type="dt" sz="half" idx="14"/>
          </p:nvPr>
        </p:nvSpPr>
        <p:spPr/>
        <p:txBody>
          <a:bodyPr/>
          <a:lstStyle/>
          <a:p>
            <a:endParaRPr lang="en-US"/>
          </a:p>
        </p:txBody>
      </p:sp>
      <p:sp>
        <p:nvSpPr>
          <p:cNvPr id="4" name="Footer Placeholder 3">
            <a:extLst>
              <a:ext uri="{FF2B5EF4-FFF2-40B4-BE49-F238E27FC236}">
                <a16:creationId xmlns:a16="http://schemas.microsoft.com/office/drawing/2014/main" id="{5B461C92-4979-BA40-AD6B-6240F538F9F8}"/>
              </a:ext>
            </a:extLst>
          </p:cNvPr>
          <p:cNvSpPr>
            <a:spLocks noGrp="1"/>
          </p:cNvSpPr>
          <p:nvPr>
            <p:ph type="ftr" sz="quarter" idx="15"/>
          </p:nvPr>
        </p:nvSpPr>
        <p:spPr/>
        <p:txBody>
          <a:body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BAEA8E3E-67D7-4A4E-9046-F4FF19E558D7}"/>
              </a:ext>
            </a:extLst>
          </p:cNvPr>
          <p:cNvSpPr>
            <a:spLocks noGrp="1"/>
          </p:cNvSpPr>
          <p:nvPr>
            <p:ph type="sldNum" sz="quarter" idx="16"/>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58305518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ta - Text on right (Blue foot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F3574C0-8C98-CB4E-8AD9-DB5052631CC4}"/>
              </a:ext>
            </a:extLst>
          </p:cNvPr>
          <p:cNvGrpSpPr/>
          <p:nvPr userDrawn="1"/>
        </p:nvGrpSpPr>
        <p:grpSpPr>
          <a:xfrm>
            <a:off x="-755" y="12618496"/>
            <a:ext cx="8367556" cy="1106648"/>
            <a:chOff x="-755" y="12618496"/>
            <a:chExt cx="8367556" cy="1106648"/>
          </a:xfrm>
        </p:grpSpPr>
        <p:grpSp>
          <p:nvGrpSpPr>
            <p:cNvPr id="24" name="Group 23">
              <a:extLst>
                <a:ext uri="{FF2B5EF4-FFF2-40B4-BE49-F238E27FC236}">
                  <a16:creationId xmlns:a16="http://schemas.microsoft.com/office/drawing/2014/main" id="{9C1F31D4-0E4A-8A4B-977A-CDD017A92781}"/>
                </a:ext>
              </a:extLst>
            </p:cNvPr>
            <p:cNvGrpSpPr/>
            <p:nvPr userDrawn="1"/>
          </p:nvGrpSpPr>
          <p:grpSpPr>
            <a:xfrm>
              <a:off x="1" y="12627864"/>
              <a:ext cx="8366800" cy="1097280"/>
              <a:chOff x="-58710091" y="-1"/>
              <a:chExt cx="77340167" cy="10058402"/>
            </a:xfrm>
            <a:solidFill>
              <a:schemeClr val="accent5"/>
            </a:solidFill>
          </p:grpSpPr>
          <p:pic>
            <p:nvPicPr>
              <p:cNvPr id="29" name="Graphic 28">
                <a:extLst>
                  <a:ext uri="{FF2B5EF4-FFF2-40B4-BE49-F238E27FC236}">
                    <a16:creationId xmlns:a16="http://schemas.microsoft.com/office/drawing/2014/main" id="{4973E3EB-6390-7549-A5F6-FC530ED1DE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4FC1FC73-1CB6-6B40-A09F-3F0C68C0C1AF}"/>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5" name="Group 24">
              <a:extLst>
                <a:ext uri="{FF2B5EF4-FFF2-40B4-BE49-F238E27FC236}">
                  <a16:creationId xmlns:a16="http://schemas.microsoft.com/office/drawing/2014/main" id="{8430DB33-4BFC-F34E-A7FC-75F268E79B78}"/>
                </a:ext>
              </a:extLst>
            </p:cNvPr>
            <p:cNvGrpSpPr/>
            <p:nvPr userDrawn="1"/>
          </p:nvGrpSpPr>
          <p:grpSpPr>
            <a:xfrm>
              <a:off x="-755" y="12627864"/>
              <a:ext cx="2413264" cy="1097280"/>
              <a:chOff x="-3677406" y="-1"/>
              <a:chExt cx="22307482" cy="10058402"/>
            </a:xfrm>
          </p:grpSpPr>
          <p:pic>
            <p:nvPicPr>
              <p:cNvPr id="27" name="Graphic 26">
                <a:extLst>
                  <a:ext uri="{FF2B5EF4-FFF2-40B4-BE49-F238E27FC236}">
                    <a16:creationId xmlns:a16="http://schemas.microsoft.com/office/drawing/2014/main" id="{801478C2-5AD5-DE49-9357-A1FBA4A8DC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8" name="Rectangle 27">
                <a:extLst>
                  <a:ext uri="{FF2B5EF4-FFF2-40B4-BE49-F238E27FC236}">
                    <a16:creationId xmlns:a16="http://schemas.microsoft.com/office/drawing/2014/main" id="{2F2BCF86-D599-494D-B25A-505BA59414ED}"/>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6" name="Graphic 25">
              <a:extLst>
                <a:ext uri="{FF2B5EF4-FFF2-40B4-BE49-F238E27FC236}">
                  <a16:creationId xmlns:a16="http://schemas.microsoft.com/office/drawing/2014/main" id="{6600B79E-25F9-6849-AC95-182F896A598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12192000" y="1908325"/>
            <a:ext cx="9108383" cy="2164912"/>
          </a:xfrm>
          <a:prstGeom prst="rect">
            <a:avLst/>
          </a:prstGeom>
        </p:spPr>
        <p:txBody>
          <a:bodyPr anchor="t">
            <a:normAutofit/>
          </a:bodyPr>
          <a:lstStyle>
            <a:lvl1pPr>
              <a:lnSpc>
                <a:spcPct val="90000"/>
              </a:lnSpc>
              <a:defRPr lang="en-US" sz="6000" spc="0" smtClean="0">
                <a:effectLst/>
              </a:defRPr>
            </a:lvl1pPr>
          </a:lstStyle>
          <a:p>
            <a:r>
              <a:rPr lang="en-US"/>
              <a:t>Data &amp; content </a:t>
            </a:r>
            <a:r>
              <a:rPr lang="en-US">
                <a:solidFill>
                  <a:schemeClr val="accent1"/>
                </a:solidFill>
              </a:rPr>
              <a:t>slide.</a:t>
            </a:r>
            <a:br>
              <a:rPr lang="en-US">
                <a:solidFill>
                  <a:schemeClr val="accent1"/>
                </a:solidFill>
              </a:rPr>
            </a:br>
            <a:r>
              <a:rPr lang="en-US">
                <a:solidFill>
                  <a:schemeClr val="accent1"/>
                </a:solidFill>
              </a:rPr>
              <a:t>Lorem ipsum dolor sit </a:t>
            </a:r>
            <a:r>
              <a:rPr lang="en-US" err="1">
                <a:solidFill>
                  <a:schemeClr val="accent1"/>
                </a:solidFill>
              </a:rPr>
              <a:t>amet</a:t>
            </a:r>
            <a:endParaRPr lang="en-US">
              <a:solidFill>
                <a:srgbClr val="06032F"/>
              </a:solidFill>
              <a:effectLst/>
              <a:latin typeface="FS Albert Pro Light" panose="02000503040000020004" pitchFamily="2" charset="0"/>
            </a:endParaRPr>
          </a:p>
        </p:txBody>
      </p:sp>
      <p:sp>
        <p:nvSpPr>
          <p:cNvPr id="17" name="Text Placeholder 2">
            <a:extLst>
              <a:ext uri="{FF2B5EF4-FFF2-40B4-BE49-F238E27FC236}">
                <a16:creationId xmlns:a16="http://schemas.microsoft.com/office/drawing/2014/main" id="{FD000241-3042-154F-99DB-F140E77A23E0}"/>
              </a:ext>
            </a:extLst>
          </p:cNvPr>
          <p:cNvSpPr>
            <a:spLocks noGrp="1"/>
          </p:cNvSpPr>
          <p:nvPr>
            <p:ph type="body" sz="quarter" idx="13" hasCustomPrompt="1"/>
          </p:nvPr>
        </p:nvSpPr>
        <p:spPr>
          <a:xfrm>
            <a:off x="12192000" y="5171007"/>
            <a:ext cx="9282545" cy="3180358"/>
          </a:xfrm>
          <a:prstGeom prst="rect">
            <a:avLst/>
          </a:prstGeom>
          <a:ln w="12700">
            <a:miter lim="400000"/>
          </a:ln>
        </p:spPr>
        <p:txBody>
          <a:bodyPr wrap="square" lIns="50800" tIns="50800" rIns="50800" bIns="50800">
            <a:spAutoFit/>
          </a:bodyPr>
          <a:lstStyle>
            <a:lvl1pPr marL="20638" indent="0" algn="l">
              <a:lnSpc>
                <a:spcPct val="100000"/>
              </a:lnSpc>
              <a:tabLst/>
              <a:defRPr kumimoji="0" lang="en-US" sz="4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2pPr>
            <a:lvl3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3pPr>
            <a:lvl4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4pPr>
            <a:lvl5pPr marL="20638" indent="0" algn="l">
              <a:tabLst/>
              <a:defRPr kumimoji="0" lang="en-US" sz="4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3" name="Date Placeholder 2">
            <a:extLst>
              <a:ext uri="{FF2B5EF4-FFF2-40B4-BE49-F238E27FC236}">
                <a16:creationId xmlns:a16="http://schemas.microsoft.com/office/drawing/2014/main" id="{EDDE60C5-2106-1D49-9CF6-D5FF3E839C39}"/>
              </a:ext>
            </a:extLst>
          </p:cNvPr>
          <p:cNvSpPr>
            <a:spLocks noGrp="1"/>
          </p:cNvSpPr>
          <p:nvPr>
            <p:ph type="dt" sz="half" idx="14"/>
          </p:nvPr>
        </p:nvSpPr>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0CBBAC01-8BA2-6F48-8E53-7A6F439EA7E4}"/>
              </a:ext>
            </a:extLst>
          </p:cNvPr>
          <p:cNvSpPr>
            <a:spLocks noGrp="1"/>
          </p:cNvSpPr>
          <p:nvPr>
            <p:ph type="ftr" sz="quarter" idx="15"/>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139F9642-3609-4642-9007-82D01A16599E}"/>
              </a:ext>
            </a:extLst>
          </p:cNvPr>
          <p:cNvSpPr>
            <a:spLocks noGrp="1"/>
          </p:cNvSpPr>
          <p:nvPr>
            <p:ph type="sldNum" sz="quarter" idx="16"/>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36636014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ta - Text on right (Ultraviolet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12192000" y="1908325"/>
            <a:ext cx="9108383" cy="2164912"/>
          </a:xfrm>
          <a:prstGeom prst="rect">
            <a:avLst/>
          </a:prstGeom>
        </p:spPr>
        <p:txBody>
          <a:bodyPr anchor="t">
            <a:normAutofit/>
          </a:bodyPr>
          <a:lstStyle>
            <a:lvl1pPr>
              <a:lnSpc>
                <a:spcPct val="90000"/>
              </a:lnSpc>
              <a:defRPr lang="en-US" sz="6000" spc="0" smtClean="0">
                <a:effectLst/>
              </a:defRPr>
            </a:lvl1pPr>
          </a:lstStyle>
          <a:p>
            <a:r>
              <a:rPr lang="en-US"/>
              <a:t>Data &amp; content </a:t>
            </a:r>
            <a:r>
              <a:rPr lang="en-US">
                <a:solidFill>
                  <a:schemeClr val="accent1"/>
                </a:solidFill>
              </a:rPr>
              <a:t>slide.</a:t>
            </a:r>
            <a:br>
              <a:rPr lang="en-US">
                <a:solidFill>
                  <a:schemeClr val="accent1"/>
                </a:solidFill>
              </a:rPr>
            </a:br>
            <a:r>
              <a:rPr lang="en-US">
                <a:solidFill>
                  <a:schemeClr val="accent1"/>
                </a:solidFill>
              </a:rPr>
              <a:t>Lorem ipsum dolor sit </a:t>
            </a:r>
            <a:r>
              <a:rPr lang="en-US" err="1">
                <a:solidFill>
                  <a:schemeClr val="accent1"/>
                </a:solidFill>
              </a:rPr>
              <a:t>amet</a:t>
            </a:r>
            <a:endParaRPr lang="en-US">
              <a:solidFill>
                <a:srgbClr val="06032F"/>
              </a:solidFill>
              <a:effectLst/>
              <a:latin typeface="FS Albert Pro Light" panose="02000503040000020004" pitchFamily="2" charset="0"/>
            </a:endParaRPr>
          </a:p>
        </p:txBody>
      </p:sp>
      <p:sp>
        <p:nvSpPr>
          <p:cNvPr id="17" name="Text Placeholder 2">
            <a:extLst>
              <a:ext uri="{FF2B5EF4-FFF2-40B4-BE49-F238E27FC236}">
                <a16:creationId xmlns:a16="http://schemas.microsoft.com/office/drawing/2014/main" id="{FD000241-3042-154F-99DB-F140E77A23E0}"/>
              </a:ext>
            </a:extLst>
          </p:cNvPr>
          <p:cNvSpPr>
            <a:spLocks noGrp="1"/>
          </p:cNvSpPr>
          <p:nvPr>
            <p:ph type="body" sz="quarter" idx="13" hasCustomPrompt="1"/>
          </p:nvPr>
        </p:nvSpPr>
        <p:spPr>
          <a:xfrm>
            <a:off x="12192000" y="5171007"/>
            <a:ext cx="9282545" cy="3180358"/>
          </a:xfrm>
          <a:prstGeom prst="rect">
            <a:avLst/>
          </a:prstGeom>
          <a:ln w="12700">
            <a:miter lim="400000"/>
          </a:ln>
        </p:spPr>
        <p:txBody>
          <a:bodyPr wrap="square" lIns="50800" tIns="50800" rIns="50800" bIns="50800">
            <a:spAutoFit/>
          </a:bodyPr>
          <a:lstStyle>
            <a:lvl1pPr marL="20638" indent="0" algn="l">
              <a:lnSpc>
                <a:spcPct val="100000"/>
              </a:lnSpc>
              <a:tabLst/>
              <a:defRPr kumimoji="0" lang="en-US" sz="4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2pPr>
            <a:lvl3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3pPr>
            <a:lvl4pPr marL="20638" indent="0" algn="l">
              <a:tabLst/>
              <a:defRPr kumimoji="0" lang="en-US" sz="4000" b="0" i="0" u="none" strike="noStrike" cap="none" spc="0" normalizeH="0" baseline="0" dirty="0" smtClean="0">
                <a:ln>
                  <a:noFill/>
                </a:ln>
                <a:solidFill>
                  <a:srgbClr val="FFFFFF"/>
                </a:solidFill>
                <a:effectLst/>
                <a:uFillTx/>
                <a:latin typeface="+mj-lt"/>
                <a:ea typeface="+mj-ea"/>
                <a:cs typeface="+mj-cs"/>
                <a:sym typeface="FSAlbertPro-Light"/>
              </a:defRPr>
            </a:lvl4pPr>
            <a:lvl5pPr marL="20638" indent="0" algn="l">
              <a:tabLst/>
              <a:defRPr kumimoji="0" lang="en-US" sz="4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grpSp>
        <p:nvGrpSpPr>
          <p:cNvPr id="15" name="Group 14">
            <a:extLst>
              <a:ext uri="{FF2B5EF4-FFF2-40B4-BE49-F238E27FC236}">
                <a16:creationId xmlns:a16="http://schemas.microsoft.com/office/drawing/2014/main" id="{240D5CEF-BCEE-904A-B755-AE2BF59EB392}"/>
              </a:ext>
            </a:extLst>
          </p:cNvPr>
          <p:cNvGrpSpPr/>
          <p:nvPr userDrawn="1"/>
        </p:nvGrpSpPr>
        <p:grpSpPr>
          <a:xfrm>
            <a:off x="-755" y="12614990"/>
            <a:ext cx="8367556" cy="1110154"/>
            <a:chOff x="-755" y="12614990"/>
            <a:chExt cx="8367556" cy="1110154"/>
          </a:xfrm>
        </p:grpSpPr>
        <p:grpSp>
          <p:nvGrpSpPr>
            <p:cNvPr id="18" name="Group 17">
              <a:extLst>
                <a:ext uri="{FF2B5EF4-FFF2-40B4-BE49-F238E27FC236}">
                  <a16:creationId xmlns:a16="http://schemas.microsoft.com/office/drawing/2014/main" id="{D602D44F-0C1D-4F49-A6E6-33B237274792}"/>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7BA35CF0-4B77-6D49-9AD8-C3C2C2CC967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9EA9B887-0214-7D46-BECE-C622362243F5}"/>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573527F6-6791-2C4A-BD5D-20093124D20E}"/>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AD02CE2A-FF15-8440-B14A-93DE5FE4CDF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D0C7B268-BFF0-F24B-83DB-99F7CBEEB857}"/>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21A51ECA-FA38-6F46-9E97-ED69728B6AD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7A29C3E2-0D5C-2E46-B6E4-07BE7E8339D3}"/>
              </a:ext>
            </a:extLst>
          </p:cNvPr>
          <p:cNvSpPr>
            <a:spLocks noGrp="1"/>
          </p:cNvSpPr>
          <p:nvPr>
            <p:ph type="dt" sz="half" idx="14"/>
          </p:nvPr>
        </p:nvSpPr>
        <p:spPr/>
        <p:txBody>
          <a:bodyPr/>
          <a:lstStyle/>
          <a:p>
            <a:endParaRPr lang="en-US"/>
          </a:p>
        </p:txBody>
      </p:sp>
      <p:sp>
        <p:nvSpPr>
          <p:cNvPr id="4" name="Footer Placeholder 3">
            <a:extLst>
              <a:ext uri="{FF2B5EF4-FFF2-40B4-BE49-F238E27FC236}">
                <a16:creationId xmlns:a16="http://schemas.microsoft.com/office/drawing/2014/main" id="{2C93CB88-785E-CF49-9660-B5EF2039919B}"/>
              </a:ext>
            </a:extLst>
          </p:cNvPr>
          <p:cNvSpPr>
            <a:spLocks noGrp="1"/>
          </p:cNvSpPr>
          <p:nvPr>
            <p:ph type="ftr" sz="quarter" idx="15"/>
          </p:nvPr>
        </p:nvSpPr>
        <p:spPr/>
        <p:txBody>
          <a:bodyPr/>
          <a:lstStyle/>
          <a:p>
            <a:pPr defTabSz="309563">
              <a:lnSpc>
                <a:spcPct val="120000"/>
              </a:lnSpc>
            </a:pPr>
            <a:r>
              <a:rPr lang="en-US"/>
              <a:t>BD Rhapsody™ TCR/BCR Multiomic Assay</a:t>
            </a:r>
          </a:p>
        </p:txBody>
      </p:sp>
      <p:sp>
        <p:nvSpPr>
          <p:cNvPr id="5" name="Slide Number Placeholder 4">
            <a:extLst>
              <a:ext uri="{FF2B5EF4-FFF2-40B4-BE49-F238E27FC236}">
                <a16:creationId xmlns:a16="http://schemas.microsoft.com/office/drawing/2014/main" id="{A93EB2E6-65B6-C141-B29C-6D9FC19040B9}"/>
              </a:ext>
            </a:extLst>
          </p:cNvPr>
          <p:cNvSpPr>
            <a:spLocks noGrp="1"/>
          </p:cNvSpPr>
          <p:nvPr>
            <p:ph type="sldNum" sz="quarter" idx="16"/>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53414247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ta - Header only (Boosted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A17F-6DB3-AD4F-9D43-A91953893133}"/>
              </a:ext>
            </a:extLst>
          </p:cNvPr>
          <p:cNvSpPr>
            <a:spLocks noGrp="1"/>
          </p:cNvSpPr>
          <p:nvPr>
            <p:ph type="title" hasCustomPrompt="1"/>
          </p:nvPr>
        </p:nvSpPr>
        <p:spPr>
          <a:xfrm>
            <a:off x="457200" y="457200"/>
            <a:ext cx="19229173" cy="2119960"/>
          </a:xfrm>
          <a:prstGeom prst="rect">
            <a:avLst/>
          </a:prstGeom>
        </p:spPr>
        <p:txBody>
          <a:bodyPr anchor="t">
            <a:noAutofit/>
          </a:bodyPr>
          <a:lstStyle>
            <a:lvl1pPr>
              <a:lnSpc>
                <a:spcPct val="90000"/>
              </a:lnSpc>
              <a:defRPr sz="6000" spc="0"/>
            </a:lvl1pPr>
          </a:lstStyle>
          <a:p>
            <a:r>
              <a:rPr lang="en-US">
                <a:solidFill>
                  <a:srgbClr val="06032F"/>
                </a:solidFill>
                <a:effectLst/>
                <a:latin typeface="FS Albert Pro Light" panose="02000503040000020004" pitchFamily="2" charset="0"/>
              </a:rPr>
              <a:t>Data slide. 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br>
              <a:rPr lang="en-US">
                <a:solidFill>
                  <a:srgbClr val="06032F"/>
                </a:solidFill>
                <a:effectLst/>
                <a:latin typeface="FS Albert Pro Light" panose="02000503040000020004" pitchFamily="2" charset="0"/>
              </a:rPr>
            </a:b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 no </a:t>
            </a:r>
            <a:r>
              <a:rPr lang="en-US" err="1">
                <a:solidFill>
                  <a:srgbClr val="06032F"/>
                </a:solidFill>
                <a:effectLst/>
                <a:latin typeface="FS Albert Pro Light" panose="02000503040000020004" pitchFamily="2" charset="0"/>
              </a:rPr>
              <a:t>suas</a:t>
            </a:r>
            <a:r>
              <a:rPr lang="en-US">
                <a:solidFill>
                  <a:srgbClr val="06032F"/>
                </a:solidFill>
                <a:effectLst/>
                <a:latin typeface="FS Albert Pro Light" panose="02000503040000020004" pitchFamily="2" charset="0"/>
              </a:rPr>
              <a:t> ipsum </a:t>
            </a:r>
            <a:r>
              <a:rPr lang="en-US" err="1">
                <a:solidFill>
                  <a:srgbClr val="06032F"/>
                </a:solidFill>
                <a:effectLst/>
                <a:latin typeface="FS Albert Pro Light" panose="02000503040000020004" pitchFamily="2" charset="0"/>
              </a:rPr>
              <a:t>audiam</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eum</a:t>
            </a:r>
            <a:r>
              <a:rPr lang="en-US">
                <a:solidFill>
                  <a:srgbClr val="06032F"/>
                </a:solidFill>
                <a:effectLst/>
                <a:latin typeface="FS Albert Pro Light" panose="02000503040000020004" pitchFamily="2" charset="0"/>
              </a:rPr>
              <a:t>.</a:t>
            </a:r>
            <a:endParaRPr lang="en-US"/>
          </a:p>
        </p:txBody>
      </p:sp>
      <p:grpSp>
        <p:nvGrpSpPr>
          <p:cNvPr id="15" name="Group 14">
            <a:extLst>
              <a:ext uri="{FF2B5EF4-FFF2-40B4-BE49-F238E27FC236}">
                <a16:creationId xmlns:a16="http://schemas.microsoft.com/office/drawing/2014/main" id="{1B9EB6B0-4C5F-0440-9D90-57D6B50CA0A6}"/>
              </a:ext>
            </a:extLst>
          </p:cNvPr>
          <p:cNvGrpSpPr/>
          <p:nvPr userDrawn="1"/>
        </p:nvGrpSpPr>
        <p:grpSpPr>
          <a:xfrm>
            <a:off x="-755" y="12618496"/>
            <a:ext cx="8367556" cy="1106648"/>
            <a:chOff x="-755" y="12618496"/>
            <a:chExt cx="8367556" cy="1106648"/>
          </a:xfrm>
        </p:grpSpPr>
        <p:grpSp>
          <p:nvGrpSpPr>
            <p:cNvPr id="17" name="Group 16">
              <a:extLst>
                <a:ext uri="{FF2B5EF4-FFF2-40B4-BE49-F238E27FC236}">
                  <a16:creationId xmlns:a16="http://schemas.microsoft.com/office/drawing/2014/main" id="{10863127-7433-4447-B335-79333E654DBA}"/>
                </a:ext>
              </a:extLst>
            </p:cNvPr>
            <p:cNvGrpSpPr/>
            <p:nvPr userDrawn="1"/>
          </p:nvGrpSpPr>
          <p:grpSpPr>
            <a:xfrm>
              <a:off x="1" y="12627864"/>
              <a:ext cx="8366800" cy="1097280"/>
              <a:chOff x="-58710091" y="-1"/>
              <a:chExt cx="77340167" cy="10058402"/>
            </a:xfrm>
            <a:solidFill>
              <a:schemeClr val="accent5"/>
            </a:solidFill>
          </p:grpSpPr>
          <p:pic>
            <p:nvPicPr>
              <p:cNvPr id="22" name="Graphic 21">
                <a:extLst>
                  <a:ext uri="{FF2B5EF4-FFF2-40B4-BE49-F238E27FC236}">
                    <a16:creationId xmlns:a16="http://schemas.microsoft.com/office/drawing/2014/main" id="{BC62A163-9BBA-564E-9C39-0CC056BAE5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4E5C89D9-5BFC-7343-AF13-EF51D01D048B}"/>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4119FCAC-90B9-2445-AA2F-31C152164EFC}"/>
                </a:ext>
              </a:extLst>
            </p:cNvPr>
            <p:cNvGrpSpPr/>
            <p:nvPr userDrawn="1"/>
          </p:nvGrpSpPr>
          <p:grpSpPr>
            <a:xfrm>
              <a:off x="-755" y="12627864"/>
              <a:ext cx="2413264" cy="1097280"/>
              <a:chOff x="-3677406" y="-1"/>
              <a:chExt cx="22307482" cy="10058402"/>
            </a:xfrm>
          </p:grpSpPr>
          <p:pic>
            <p:nvPicPr>
              <p:cNvPr id="20" name="Graphic 19">
                <a:extLst>
                  <a:ext uri="{FF2B5EF4-FFF2-40B4-BE49-F238E27FC236}">
                    <a16:creationId xmlns:a16="http://schemas.microsoft.com/office/drawing/2014/main" id="{ED02B807-42FD-FC42-88D4-03555819F72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1" name="Rectangle 20">
                <a:extLst>
                  <a:ext uri="{FF2B5EF4-FFF2-40B4-BE49-F238E27FC236}">
                    <a16:creationId xmlns:a16="http://schemas.microsoft.com/office/drawing/2014/main" id="{7334B991-2B54-F845-9210-67AF0D1F2AE4}"/>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9" name="Graphic 18">
              <a:extLst>
                <a:ext uri="{FF2B5EF4-FFF2-40B4-BE49-F238E27FC236}">
                  <a16:creationId xmlns:a16="http://schemas.microsoft.com/office/drawing/2014/main" id="{85DC42ED-AD11-4948-9745-72A32A9019A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4" name="Date Placeholder 3">
            <a:extLst>
              <a:ext uri="{FF2B5EF4-FFF2-40B4-BE49-F238E27FC236}">
                <a16:creationId xmlns:a16="http://schemas.microsoft.com/office/drawing/2014/main" id="{71F276AA-D809-D543-AEA3-D6DD1AA0E7A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F0654B8-3902-264C-8539-7F1DCD60F23E}"/>
              </a:ext>
            </a:extLst>
          </p:cNvPr>
          <p:cNvSpPr>
            <a:spLocks noGrp="1"/>
          </p:cNvSpPr>
          <p:nvPr>
            <p:ph type="ftr" sz="quarter" idx="11"/>
          </p:nvPr>
        </p:nvSpPr>
        <p:spPr/>
        <p:txBody>
          <a:bodyPr/>
          <a:lstStyle/>
          <a:p>
            <a:pPr defTabSz="309563">
              <a:lnSpc>
                <a:spcPct val="120000"/>
              </a:lnSpc>
            </a:pPr>
            <a:r>
              <a:rPr lang="en-US"/>
              <a:t>BD Rhapsody™ TCR/BCR Multiomic Assay</a:t>
            </a:r>
          </a:p>
        </p:txBody>
      </p:sp>
      <p:sp>
        <p:nvSpPr>
          <p:cNvPr id="6" name="Slide Number Placeholder 5">
            <a:extLst>
              <a:ext uri="{FF2B5EF4-FFF2-40B4-BE49-F238E27FC236}">
                <a16:creationId xmlns:a16="http://schemas.microsoft.com/office/drawing/2014/main" id="{2FD01A6A-E229-CE4D-B8BA-F300C204ECF0}"/>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70695290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ta - Header only (Blue foot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CE9EEFF-3F9D-0042-B333-771085912B63}"/>
              </a:ext>
            </a:extLst>
          </p:cNvPr>
          <p:cNvGrpSpPr/>
          <p:nvPr userDrawn="1"/>
        </p:nvGrpSpPr>
        <p:grpSpPr>
          <a:xfrm>
            <a:off x="-755" y="12618496"/>
            <a:ext cx="8367556" cy="1106648"/>
            <a:chOff x="-755" y="12618496"/>
            <a:chExt cx="8367556" cy="1106648"/>
          </a:xfrm>
        </p:grpSpPr>
        <p:grpSp>
          <p:nvGrpSpPr>
            <p:cNvPr id="14" name="Group 13">
              <a:extLst>
                <a:ext uri="{FF2B5EF4-FFF2-40B4-BE49-F238E27FC236}">
                  <a16:creationId xmlns:a16="http://schemas.microsoft.com/office/drawing/2014/main" id="{FD62AF48-6720-B545-9873-73FCA70D8102}"/>
                </a:ext>
              </a:extLst>
            </p:cNvPr>
            <p:cNvGrpSpPr/>
            <p:nvPr userDrawn="1"/>
          </p:nvGrpSpPr>
          <p:grpSpPr>
            <a:xfrm>
              <a:off x="1" y="12627864"/>
              <a:ext cx="8366800" cy="1097280"/>
              <a:chOff x="-58710091" y="-1"/>
              <a:chExt cx="77340167" cy="10058402"/>
            </a:xfrm>
            <a:solidFill>
              <a:schemeClr val="accent5"/>
            </a:solidFill>
          </p:grpSpPr>
          <p:pic>
            <p:nvPicPr>
              <p:cNvPr id="27" name="Graphic 26">
                <a:extLst>
                  <a:ext uri="{FF2B5EF4-FFF2-40B4-BE49-F238E27FC236}">
                    <a16:creationId xmlns:a16="http://schemas.microsoft.com/office/drawing/2014/main" id="{726940D5-8B11-4948-AF37-95E5616CAF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8" name="Rectangle 27">
                <a:extLst>
                  <a:ext uri="{FF2B5EF4-FFF2-40B4-BE49-F238E27FC236}">
                    <a16:creationId xmlns:a16="http://schemas.microsoft.com/office/drawing/2014/main" id="{C49BA594-ECC6-C34A-B68A-013ADB6982C1}"/>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3" name="Group 22">
              <a:extLst>
                <a:ext uri="{FF2B5EF4-FFF2-40B4-BE49-F238E27FC236}">
                  <a16:creationId xmlns:a16="http://schemas.microsoft.com/office/drawing/2014/main" id="{6B1764B7-C07A-5640-9DB5-3D8CCD50938B}"/>
                </a:ext>
              </a:extLst>
            </p:cNvPr>
            <p:cNvGrpSpPr/>
            <p:nvPr userDrawn="1"/>
          </p:nvGrpSpPr>
          <p:grpSpPr>
            <a:xfrm>
              <a:off x="-755" y="12627864"/>
              <a:ext cx="2413264" cy="1097280"/>
              <a:chOff x="-3677406" y="-1"/>
              <a:chExt cx="22307482" cy="10058402"/>
            </a:xfrm>
          </p:grpSpPr>
          <p:pic>
            <p:nvPicPr>
              <p:cNvPr id="25" name="Graphic 24">
                <a:extLst>
                  <a:ext uri="{FF2B5EF4-FFF2-40B4-BE49-F238E27FC236}">
                    <a16:creationId xmlns:a16="http://schemas.microsoft.com/office/drawing/2014/main" id="{07692AAF-8711-8B4B-8971-A4AF321C90F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04C4FAD7-F9AC-A74B-B60A-FE099CC457DE}"/>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E5CA1945-E3AD-FF45-A20E-04618DFD2E4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 name="Title 1">
            <a:extLst>
              <a:ext uri="{FF2B5EF4-FFF2-40B4-BE49-F238E27FC236}">
                <a16:creationId xmlns:a16="http://schemas.microsoft.com/office/drawing/2014/main" id="{3A87A17F-6DB3-AD4F-9D43-A91953893133}"/>
              </a:ext>
            </a:extLst>
          </p:cNvPr>
          <p:cNvSpPr>
            <a:spLocks noGrp="1"/>
          </p:cNvSpPr>
          <p:nvPr>
            <p:ph type="title" hasCustomPrompt="1"/>
          </p:nvPr>
        </p:nvSpPr>
        <p:spPr>
          <a:xfrm>
            <a:off x="457200" y="457200"/>
            <a:ext cx="19229173" cy="2119960"/>
          </a:xfrm>
          <a:prstGeom prst="rect">
            <a:avLst/>
          </a:prstGeom>
        </p:spPr>
        <p:txBody>
          <a:bodyPr anchor="t">
            <a:noAutofit/>
          </a:bodyPr>
          <a:lstStyle>
            <a:lvl1pPr>
              <a:lnSpc>
                <a:spcPct val="90000"/>
              </a:lnSpc>
              <a:defRPr sz="6000" spc="0"/>
            </a:lvl1pPr>
          </a:lstStyle>
          <a:p>
            <a:r>
              <a:rPr lang="en-US">
                <a:solidFill>
                  <a:srgbClr val="06032F"/>
                </a:solidFill>
                <a:effectLst/>
                <a:latin typeface="FS Albert Pro Light" panose="02000503040000020004" pitchFamily="2" charset="0"/>
              </a:rPr>
              <a:t>Data slide. 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br>
              <a:rPr lang="en-US">
                <a:solidFill>
                  <a:srgbClr val="06032F"/>
                </a:solidFill>
                <a:effectLst/>
                <a:latin typeface="FS Albert Pro Light" panose="02000503040000020004" pitchFamily="2" charset="0"/>
              </a:rPr>
            </a:b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 no </a:t>
            </a:r>
            <a:r>
              <a:rPr lang="en-US" err="1">
                <a:solidFill>
                  <a:srgbClr val="06032F"/>
                </a:solidFill>
                <a:effectLst/>
                <a:latin typeface="FS Albert Pro Light" panose="02000503040000020004" pitchFamily="2" charset="0"/>
              </a:rPr>
              <a:t>suas</a:t>
            </a:r>
            <a:r>
              <a:rPr lang="en-US">
                <a:solidFill>
                  <a:srgbClr val="06032F"/>
                </a:solidFill>
                <a:effectLst/>
                <a:latin typeface="FS Albert Pro Light" panose="02000503040000020004" pitchFamily="2" charset="0"/>
              </a:rPr>
              <a:t> ipsum </a:t>
            </a:r>
            <a:r>
              <a:rPr lang="en-US" err="1">
                <a:solidFill>
                  <a:srgbClr val="06032F"/>
                </a:solidFill>
                <a:effectLst/>
                <a:latin typeface="FS Albert Pro Light" panose="02000503040000020004" pitchFamily="2" charset="0"/>
              </a:rPr>
              <a:t>audiam</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eum</a:t>
            </a:r>
            <a:r>
              <a:rPr lang="en-US">
                <a:solidFill>
                  <a:srgbClr val="06032F"/>
                </a:solidFill>
                <a:effectLst/>
                <a:latin typeface="FS Albert Pro Light" panose="02000503040000020004" pitchFamily="2" charset="0"/>
              </a:rPr>
              <a:t>.</a:t>
            </a:r>
            <a:endParaRPr lang="en-US"/>
          </a:p>
        </p:txBody>
      </p:sp>
      <p:sp>
        <p:nvSpPr>
          <p:cNvPr id="4" name="Date Placeholder 3">
            <a:extLst>
              <a:ext uri="{FF2B5EF4-FFF2-40B4-BE49-F238E27FC236}">
                <a16:creationId xmlns:a16="http://schemas.microsoft.com/office/drawing/2014/main" id="{B9236C6F-43BC-5D4F-911F-93ADC5354FE1}"/>
              </a:ext>
            </a:extLst>
          </p:cNvPr>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71AF1E0A-E06E-954E-AF46-DA33DB60A806}"/>
              </a:ext>
            </a:extLst>
          </p:cNvPr>
          <p:cNvSpPr>
            <a:spLocks noGrp="1"/>
          </p:cNvSpPr>
          <p:nvPr>
            <p:ph type="ftr" sz="quarter" idx="11"/>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6" name="Slide Number Placeholder 5">
            <a:extLst>
              <a:ext uri="{FF2B5EF4-FFF2-40B4-BE49-F238E27FC236}">
                <a16:creationId xmlns:a16="http://schemas.microsoft.com/office/drawing/2014/main" id="{619097CE-E6AF-DC4D-8A01-D77770D63E68}"/>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92526127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ta - Header only (Ultraviolet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A17F-6DB3-AD4F-9D43-A91953893133}"/>
              </a:ext>
            </a:extLst>
          </p:cNvPr>
          <p:cNvSpPr>
            <a:spLocks noGrp="1"/>
          </p:cNvSpPr>
          <p:nvPr>
            <p:ph type="title" hasCustomPrompt="1"/>
          </p:nvPr>
        </p:nvSpPr>
        <p:spPr>
          <a:xfrm>
            <a:off x="457200" y="457200"/>
            <a:ext cx="19229173" cy="2119960"/>
          </a:xfrm>
          <a:prstGeom prst="rect">
            <a:avLst/>
          </a:prstGeom>
        </p:spPr>
        <p:txBody>
          <a:bodyPr anchor="t">
            <a:noAutofit/>
          </a:bodyPr>
          <a:lstStyle>
            <a:lvl1pPr>
              <a:lnSpc>
                <a:spcPct val="90000"/>
              </a:lnSpc>
              <a:defRPr sz="6000" spc="0"/>
            </a:lvl1pPr>
          </a:lstStyle>
          <a:p>
            <a:r>
              <a:rPr lang="en-US">
                <a:solidFill>
                  <a:srgbClr val="06032F"/>
                </a:solidFill>
                <a:effectLst/>
                <a:latin typeface="FS Albert Pro Light" panose="02000503040000020004" pitchFamily="2" charset="0"/>
              </a:rPr>
              <a:t>Data slide. Lorem ipsum dolor sit </a:t>
            </a:r>
            <a:r>
              <a:rPr lang="en-US" err="1">
                <a:solidFill>
                  <a:srgbClr val="06032F"/>
                </a:solidFill>
                <a:effectLst/>
                <a:latin typeface="FS Albert Pro Light" panose="02000503040000020004" pitchFamily="2" charset="0"/>
              </a:rPr>
              <a:t>amet</a:t>
            </a:r>
            <a:r>
              <a:rPr lang="en-US">
                <a:solidFill>
                  <a:srgbClr val="06032F"/>
                </a:solidFill>
                <a:effectLst/>
                <a:latin typeface="FS Albert Pro Light" panose="02000503040000020004" pitchFamily="2" charset="0"/>
              </a:rPr>
              <a:t>, an minim </a:t>
            </a:r>
            <a:r>
              <a:rPr lang="en-US" err="1">
                <a:solidFill>
                  <a:srgbClr val="06032F"/>
                </a:solidFill>
                <a:effectLst/>
                <a:latin typeface="FS Albert Pro Light" panose="02000503040000020004" pitchFamily="2" charset="0"/>
              </a:rPr>
              <a:t>aeque</a:t>
            </a:r>
            <a:r>
              <a:rPr lang="en-US">
                <a:solidFill>
                  <a:srgbClr val="06032F"/>
                </a:solidFill>
                <a:effectLst/>
                <a:latin typeface="FS Albert Pro Light" panose="02000503040000020004" pitchFamily="2" charset="0"/>
              </a:rPr>
              <a:t> </a:t>
            </a:r>
            <a:br>
              <a:rPr lang="en-US">
                <a:solidFill>
                  <a:srgbClr val="06032F"/>
                </a:solidFill>
                <a:effectLst/>
                <a:latin typeface="FS Albert Pro Light" panose="02000503040000020004" pitchFamily="2" charset="0"/>
              </a:rPr>
            </a:br>
            <a:r>
              <a:rPr lang="en-US" err="1">
                <a:solidFill>
                  <a:srgbClr val="06032F"/>
                </a:solidFill>
                <a:effectLst/>
                <a:latin typeface="FS Albert Pro Light" panose="02000503040000020004" pitchFamily="2" charset="0"/>
              </a:rPr>
              <a:t>inciderint</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mei</a:t>
            </a:r>
            <a:r>
              <a:rPr lang="en-US">
                <a:solidFill>
                  <a:srgbClr val="06032F"/>
                </a:solidFill>
                <a:effectLst/>
                <a:latin typeface="FS Albert Pro Light" panose="02000503040000020004" pitchFamily="2" charset="0"/>
              </a:rPr>
              <a:t> et </a:t>
            </a:r>
            <a:r>
              <a:rPr lang="en-US" err="1">
                <a:solidFill>
                  <a:srgbClr val="06032F"/>
                </a:solidFill>
                <a:effectLst/>
                <a:latin typeface="FS Albert Pro Light" panose="02000503040000020004" pitchFamily="2" charset="0"/>
              </a:rPr>
              <a:t>dicat</a:t>
            </a:r>
            <a:r>
              <a:rPr lang="en-US">
                <a:solidFill>
                  <a:srgbClr val="06032F"/>
                </a:solidFill>
                <a:effectLst/>
                <a:latin typeface="FS Albert Pro Light" panose="02000503040000020004" pitchFamily="2" charset="0"/>
              </a:rPr>
              <a:t> facer, no </a:t>
            </a:r>
            <a:r>
              <a:rPr lang="en-US" err="1">
                <a:solidFill>
                  <a:srgbClr val="06032F"/>
                </a:solidFill>
                <a:effectLst/>
                <a:latin typeface="FS Albert Pro Light" panose="02000503040000020004" pitchFamily="2" charset="0"/>
              </a:rPr>
              <a:t>suas</a:t>
            </a:r>
            <a:r>
              <a:rPr lang="en-US">
                <a:solidFill>
                  <a:srgbClr val="06032F"/>
                </a:solidFill>
                <a:effectLst/>
                <a:latin typeface="FS Albert Pro Light" panose="02000503040000020004" pitchFamily="2" charset="0"/>
              </a:rPr>
              <a:t> ipsum </a:t>
            </a:r>
            <a:r>
              <a:rPr lang="en-US" err="1">
                <a:solidFill>
                  <a:srgbClr val="06032F"/>
                </a:solidFill>
                <a:effectLst/>
                <a:latin typeface="FS Albert Pro Light" panose="02000503040000020004" pitchFamily="2" charset="0"/>
              </a:rPr>
              <a:t>audiam</a:t>
            </a:r>
            <a:r>
              <a:rPr lang="en-US">
                <a:solidFill>
                  <a:srgbClr val="06032F"/>
                </a:solidFill>
                <a:effectLst/>
                <a:latin typeface="FS Albert Pro Light" panose="02000503040000020004" pitchFamily="2" charset="0"/>
              </a:rPr>
              <a:t> </a:t>
            </a:r>
            <a:r>
              <a:rPr lang="en-US" err="1">
                <a:solidFill>
                  <a:srgbClr val="06032F"/>
                </a:solidFill>
                <a:effectLst/>
                <a:latin typeface="FS Albert Pro Light" panose="02000503040000020004" pitchFamily="2" charset="0"/>
              </a:rPr>
              <a:t>eum</a:t>
            </a:r>
            <a:r>
              <a:rPr lang="en-US">
                <a:solidFill>
                  <a:srgbClr val="06032F"/>
                </a:solidFill>
                <a:effectLst/>
                <a:latin typeface="FS Albert Pro Light" panose="02000503040000020004" pitchFamily="2" charset="0"/>
              </a:rPr>
              <a:t>.</a:t>
            </a:r>
            <a:endParaRPr lang="en-US"/>
          </a:p>
        </p:txBody>
      </p:sp>
      <p:grpSp>
        <p:nvGrpSpPr>
          <p:cNvPr id="15" name="Group 14">
            <a:extLst>
              <a:ext uri="{FF2B5EF4-FFF2-40B4-BE49-F238E27FC236}">
                <a16:creationId xmlns:a16="http://schemas.microsoft.com/office/drawing/2014/main" id="{3A028D44-E7E8-774F-AD2E-82937F79FFF5}"/>
              </a:ext>
            </a:extLst>
          </p:cNvPr>
          <p:cNvGrpSpPr/>
          <p:nvPr userDrawn="1"/>
        </p:nvGrpSpPr>
        <p:grpSpPr>
          <a:xfrm>
            <a:off x="-755" y="12614990"/>
            <a:ext cx="8367556" cy="1110154"/>
            <a:chOff x="-755" y="12614990"/>
            <a:chExt cx="8367556" cy="1110154"/>
          </a:xfrm>
        </p:grpSpPr>
        <p:grpSp>
          <p:nvGrpSpPr>
            <p:cNvPr id="17" name="Group 16">
              <a:extLst>
                <a:ext uri="{FF2B5EF4-FFF2-40B4-BE49-F238E27FC236}">
                  <a16:creationId xmlns:a16="http://schemas.microsoft.com/office/drawing/2014/main" id="{941A0AC5-938F-3544-8135-7199E4AC3966}"/>
                </a:ext>
              </a:extLst>
            </p:cNvPr>
            <p:cNvGrpSpPr/>
            <p:nvPr userDrawn="1"/>
          </p:nvGrpSpPr>
          <p:grpSpPr>
            <a:xfrm>
              <a:off x="1" y="12627864"/>
              <a:ext cx="8366800" cy="1097280"/>
              <a:chOff x="-58710091" y="-1"/>
              <a:chExt cx="77340167" cy="10058402"/>
            </a:xfrm>
            <a:solidFill>
              <a:schemeClr val="accent5"/>
            </a:solidFill>
          </p:grpSpPr>
          <p:pic>
            <p:nvPicPr>
              <p:cNvPr id="22" name="Graphic 21">
                <a:extLst>
                  <a:ext uri="{FF2B5EF4-FFF2-40B4-BE49-F238E27FC236}">
                    <a16:creationId xmlns:a16="http://schemas.microsoft.com/office/drawing/2014/main" id="{03F80134-B0C8-8C43-A09E-3B742C750C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6A7AF7A5-3BA5-9447-A3C6-ED42B96005D9}"/>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3FA307F4-4E7A-9746-9CD0-837DAF000674}"/>
                </a:ext>
              </a:extLst>
            </p:cNvPr>
            <p:cNvGrpSpPr/>
            <p:nvPr userDrawn="1"/>
          </p:nvGrpSpPr>
          <p:grpSpPr>
            <a:xfrm>
              <a:off x="-755" y="12627864"/>
              <a:ext cx="2413264" cy="1097280"/>
              <a:chOff x="-3677406" y="-1"/>
              <a:chExt cx="22307482" cy="10058402"/>
            </a:xfrm>
            <a:solidFill>
              <a:schemeClr val="bg2"/>
            </a:solidFill>
          </p:grpSpPr>
          <p:pic>
            <p:nvPicPr>
              <p:cNvPr id="20" name="Graphic 19">
                <a:extLst>
                  <a:ext uri="{FF2B5EF4-FFF2-40B4-BE49-F238E27FC236}">
                    <a16:creationId xmlns:a16="http://schemas.microsoft.com/office/drawing/2014/main" id="{0E40AE51-ACCD-714B-928A-A1A80F45A11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1" name="Rectangle 20">
                <a:extLst>
                  <a:ext uri="{FF2B5EF4-FFF2-40B4-BE49-F238E27FC236}">
                    <a16:creationId xmlns:a16="http://schemas.microsoft.com/office/drawing/2014/main" id="{61D1A0FE-1BD9-A447-BD03-5FADEDA96D9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19" name="Graphic 18">
              <a:extLst>
                <a:ext uri="{FF2B5EF4-FFF2-40B4-BE49-F238E27FC236}">
                  <a16:creationId xmlns:a16="http://schemas.microsoft.com/office/drawing/2014/main" id="{3D2480B4-7FA5-7C43-8E80-5743347A88C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4" name="Date Placeholder 3">
            <a:extLst>
              <a:ext uri="{FF2B5EF4-FFF2-40B4-BE49-F238E27FC236}">
                <a16:creationId xmlns:a16="http://schemas.microsoft.com/office/drawing/2014/main" id="{AD276F32-0B67-1743-9EE5-55CFD47041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79F705E-BCF9-A94A-A5A1-67E511A73760}"/>
              </a:ext>
            </a:extLst>
          </p:cNvPr>
          <p:cNvSpPr>
            <a:spLocks noGrp="1"/>
          </p:cNvSpPr>
          <p:nvPr>
            <p:ph type="ftr" sz="quarter" idx="11"/>
          </p:nvPr>
        </p:nvSpPr>
        <p:spPr/>
        <p:txBody>
          <a:bodyPr/>
          <a:lstStyle/>
          <a:p>
            <a:pPr defTabSz="309563">
              <a:lnSpc>
                <a:spcPct val="120000"/>
              </a:lnSpc>
            </a:pPr>
            <a:r>
              <a:rPr lang="en-US"/>
              <a:t>BD Rhapsody™ TCR/BCR Multiomic Assay</a:t>
            </a:r>
          </a:p>
        </p:txBody>
      </p:sp>
      <p:sp>
        <p:nvSpPr>
          <p:cNvPr id="6" name="Slide Number Placeholder 5">
            <a:extLst>
              <a:ext uri="{FF2B5EF4-FFF2-40B4-BE49-F238E27FC236}">
                <a16:creationId xmlns:a16="http://schemas.microsoft.com/office/drawing/2014/main" id="{2DAF45FD-CB0D-364F-A61D-C39A0C3207F0}"/>
              </a:ext>
            </a:extLst>
          </p:cNvPr>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21811456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Text Shapes (Boosted foot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AD93A6-6719-0249-A3FC-20BE9012F605}"/>
              </a:ext>
            </a:extLst>
          </p:cNvPr>
          <p:cNvGrpSpPr/>
          <p:nvPr userDrawn="1"/>
        </p:nvGrpSpPr>
        <p:grpSpPr>
          <a:xfrm>
            <a:off x="6236677" y="3671566"/>
            <a:ext cx="17757973" cy="8001000"/>
            <a:chOff x="6236677" y="3671566"/>
            <a:chExt cx="17757973" cy="8001000"/>
          </a:xfrm>
        </p:grpSpPr>
        <p:sp>
          <p:nvSpPr>
            <p:cNvPr id="12" name="Graphic 8">
              <a:extLst>
                <a:ext uri="{FF2B5EF4-FFF2-40B4-BE49-F238E27FC236}">
                  <a16:creationId xmlns:a16="http://schemas.microsoft.com/office/drawing/2014/main" id="{648760F8-9C7D-3743-9E06-8C0DE5610B7F}"/>
                </a:ext>
              </a:extLst>
            </p:cNvPr>
            <p:cNvSpPr/>
            <p:nvPr/>
          </p:nvSpPr>
          <p:spPr>
            <a:xfrm>
              <a:off x="15255737" y="3671566"/>
              <a:ext cx="8738913" cy="8001000"/>
            </a:xfrm>
            <a:custGeom>
              <a:avLst/>
              <a:gdLst>
                <a:gd name="connsiteX0" fmla="*/ 0 w 8738913"/>
                <a:gd name="connsiteY0" fmla="*/ 0 h 7992908"/>
                <a:gd name="connsiteX1" fmla="*/ 4766680 w 8738913"/>
                <a:gd name="connsiteY1" fmla="*/ 0 h 7992908"/>
                <a:gd name="connsiteX2" fmla="*/ 8738913 w 8738913"/>
                <a:gd name="connsiteY2" fmla="*/ 3996454 h 7992908"/>
                <a:gd name="connsiteX3" fmla="*/ 8738913 w 8738913"/>
                <a:gd name="connsiteY3" fmla="*/ 3996454 h 7992908"/>
                <a:gd name="connsiteX4" fmla="*/ 4766680 w 8738913"/>
                <a:gd name="connsiteY4" fmla="*/ 7992908 h 7992908"/>
                <a:gd name="connsiteX5" fmla="*/ 0 w 8738913"/>
                <a:gd name="connsiteY5" fmla="*/ 7992908 h 7992908"/>
                <a:gd name="connsiteX6" fmla="*/ 0 w 8738913"/>
                <a:gd name="connsiteY6" fmla="*/ 7992908 h 7992908"/>
                <a:gd name="connsiteX7" fmla="*/ 0 w 8738913"/>
                <a:gd name="connsiteY7" fmla="*/ 0 h 7992908"/>
                <a:gd name="connsiteX8" fmla="*/ 0 w 8738913"/>
                <a:gd name="connsiteY8" fmla="*/ 0 h 799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13" h="7992908">
                  <a:moveTo>
                    <a:pt x="0" y="0"/>
                  </a:moveTo>
                  <a:lnTo>
                    <a:pt x="4766680" y="0"/>
                  </a:lnTo>
                  <a:cubicBezTo>
                    <a:pt x="6960481" y="0"/>
                    <a:pt x="8738913" y="1789276"/>
                    <a:pt x="8738913" y="3996454"/>
                  </a:cubicBezTo>
                  <a:lnTo>
                    <a:pt x="8738913" y="3996454"/>
                  </a:lnTo>
                  <a:cubicBezTo>
                    <a:pt x="8738913" y="6203632"/>
                    <a:pt x="6960481" y="7992908"/>
                    <a:pt x="4766680" y="7992908"/>
                  </a:cubicBezTo>
                  <a:lnTo>
                    <a:pt x="0" y="7992908"/>
                  </a:lnTo>
                  <a:lnTo>
                    <a:pt x="0" y="7992908"/>
                  </a:lnTo>
                  <a:lnTo>
                    <a:pt x="0" y="0"/>
                  </a:lnTo>
                  <a:lnTo>
                    <a:pt x="0" y="0"/>
                  </a:lnTo>
                  <a:close/>
                </a:path>
              </a:pathLst>
            </a:custGeom>
            <a:solidFill>
              <a:schemeClr val="accent5"/>
            </a:solidFill>
            <a:ln w="79404" cap="flat">
              <a:noFill/>
              <a:prstDash val="solid"/>
              <a:miter/>
            </a:ln>
          </p:spPr>
          <p:txBody>
            <a:bodyPr rtlCol="0" anchor="ctr"/>
            <a:lstStyle/>
            <a:p>
              <a:endParaRPr lang="en-US" b="0" i="0">
                <a:latin typeface="FS Albert Pro" panose="02000503040000020004" pitchFamily="2" charset="0"/>
              </a:endParaRPr>
            </a:p>
          </p:txBody>
        </p:sp>
        <p:sp>
          <p:nvSpPr>
            <p:cNvPr id="26" name="Rectangle 25">
              <a:extLst>
                <a:ext uri="{FF2B5EF4-FFF2-40B4-BE49-F238E27FC236}">
                  <a16:creationId xmlns:a16="http://schemas.microsoft.com/office/drawing/2014/main" id="{B12E4DB1-B28F-A448-8211-A8761175B360}"/>
                </a:ext>
              </a:extLst>
            </p:cNvPr>
            <p:cNvSpPr/>
            <p:nvPr userDrawn="1"/>
          </p:nvSpPr>
          <p:spPr>
            <a:xfrm>
              <a:off x="6236677" y="3671566"/>
              <a:ext cx="9019060" cy="80010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71F924D4-AB55-0F4B-B555-D776CA70456F}"/>
              </a:ext>
            </a:extLst>
          </p:cNvPr>
          <p:cNvGrpSpPr/>
          <p:nvPr userDrawn="1"/>
        </p:nvGrpSpPr>
        <p:grpSpPr>
          <a:xfrm>
            <a:off x="-1" y="3671566"/>
            <a:ext cx="12184122" cy="8001000"/>
            <a:chOff x="-1" y="3671566"/>
            <a:chExt cx="12184122" cy="8001000"/>
          </a:xfrm>
        </p:grpSpPr>
        <p:sp>
          <p:nvSpPr>
            <p:cNvPr id="13" name="Graphic 24">
              <a:extLst>
                <a:ext uri="{FF2B5EF4-FFF2-40B4-BE49-F238E27FC236}">
                  <a16:creationId xmlns:a16="http://schemas.microsoft.com/office/drawing/2014/main" id="{56509C21-1811-E94E-90BA-44277912079B}"/>
                </a:ext>
              </a:extLst>
            </p:cNvPr>
            <p:cNvSpPr/>
            <p:nvPr/>
          </p:nvSpPr>
          <p:spPr>
            <a:xfrm>
              <a:off x="3446358" y="3671566"/>
              <a:ext cx="8737763" cy="8001000"/>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6"/>
            </a:solidFill>
            <a:ln w="79404" cap="flat">
              <a:noFill/>
              <a:prstDash val="solid"/>
              <a:miter/>
            </a:ln>
          </p:spPr>
          <p:txBody>
            <a:bodyPr rtlCol="0" anchor="ctr"/>
            <a:lstStyle/>
            <a:p>
              <a:endParaRPr lang="en-US" b="0" i="0">
                <a:latin typeface="FS Albert Pro" panose="02000503040000020004" pitchFamily="2" charset="0"/>
              </a:endParaRPr>
            </a:p>
          </p:txBody>
        </p:sp>
        <p:sp>
          <p:nvSpPr>
            <p:cNvPr id="11" name="Rectangle 10">
              <a:extLst>
                <a:ext uri="{FF2B5EF4-FFF2-40B4-BE49-F238E27FC236}">
                  <a16:creationId xmlns:a16="http://schemas.microsoft.com/office/drawing/2014/main" id="{60271E08-6B10-9948-97BD-1C296EFD0D4C}"/>
                </a:ext>
              </a:extLst>
            </p:cNvPr>
            <p:cNvSpPr/>
            <p:nvPr userDrawn="1"/>
          </p:nvSpPr>
          <p:spPr>
            <a:xfrm>
              <a:off x="-1" y="3671566"/>
              <a:ext cx="3677056" cy="8001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7788628" cy="1992972"/>
          </a:xfrm>
          <a:prstGeom prst="rect">
            <a:avLst/>
          </a:prstGeom>
        </p:spPr>
        <p:txBody>
          <a:bodyPr anchor="t">
            <a:noAutofit/>
          </a:bodyPr>
          <a:lstStyle>
            <a:lvl1pPr>
              <a:lnSpc>
                <a:spcPct val="90000"/>
              </a:lnSpc>
              <a:defRPr sz="6000" b="0" i="0" spc="0" baseline="0">
                <a:solidFill>
                  <a:schemeClr val="tx2"/>
                </a:solidFill>
                <a:latin typeface="FS Albert Pro Light" panose="02000503040000020004" pitchFamily="2" charset="0"/>
              </a:defRPr>
            </a:lvl1pPr>
          </a:lstStyle>
          <a:p>
            <a:r>
              <a:rPr lang="en-US"/>
              <a:t>Content slide. </a:t>
            </a:r>
            <a:br>
              <a:rPr lang="en-US"/>
            </a:br>
            <a:r>
              <a:rPr lang="en-US"/>
              <a:t>Lorem ipsum dolor sit </a:t>
            </a:r>
            <a:r>
              <a:rPr lang="en-US" err="1"/>
              <a:t>amet</a:t>
            </a:r>
            <a:r>
              <a:rPr lang="en-US"/>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1752363" y="4638150"/>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13807513" y="4638150"/>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13807513" y="6389724"/>
            <a:ext cx="8181995"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1752363" y="6389724"/>
            <a:ext cx="8181995"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grpSp>
        <p:nvGrpSpPr>
          <p:cNvPr id="23" name="Group 22">
            <a:extLst>
              <a:ext uri="{FF2B5EF4-FFF2-40B4-BE49-F238E27FC236}">
                <a16:creationId xmlns:a16="http://schemas.microsoft.com/office/drawing/2014/main" id="{FA379236-8841-D244-B6DD-8A94C5AC2C17}"/>
              </a:ext>
            </a:extLst>
          </p:cNvPr>
          <p:cNvGrpSpPr/>
          <p:nvPr userDrawn="1"/>
        </p:nvGrpSpPr>
        <p:grpSpPr>
          <a:xfrm>
            <a:off x="-755" y="12618496"/>
            <a:ext cx="8367556" cy="1106648"/>
            <a:chOff x="-755" y="12618496"/>
            <a:chExt cx="8367556" cy="1106648"/>
          </a:xfrm>
        </p:grpSpPr>
        <p:grpSp>
          <p:nvGrpSpPr>
            <p:cNvPr id="24" name="Group 23">
              <a:extLst>
                <a:ext uri="{FF2B5EF4-FFF2-40B4-BE49-F238E27FC236}">
                  <a16:creationId xmlns:a16="http://schemas.microsoft.com/office/drawing/2014/main" id="{E2BDA2F4-5A65-2048-BCEE-7278C6D76F0C}"/>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B4CA1ED2-B81F-D144-A4EF-E898CF6ED8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A4558DA1-E368-1E45-90BF-AC123B2A3663}"/>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5" name="Group 24">
              <a:extLst>
                <a:ext uri="{FF2B5EF4-FFF2-40B4-BE49-F238E27FC236}">
                  <a16:creationId xmlns:a16="http://schemas.microsoft.com/office/drawing/2014/main" id="{2F34BDE3-5A07-514F-B222-C13794E32308}"/>
                </a:ext>
              </a:extLst>
            </p:cNvPr>
            <p:cNvGrpSpPr/>
            <p:nvPr userDrawn="1"/>
          </p:nvGrpSpPr>
          <p:grpSpPr>
            <a:xfrm>
              <a:off x="-755" y="12627864"/>
              <a:ext cx="2413264" cy="1097280"/>
              <a:chOff x="-3677406" y="-1"/>
              <a:chExt cx="22307482" cy="10058402"/>
            </a:xfrm>
          </p:grpSpPr>
          <p:pic>
            <p:nvPicPr>
              <p:cNvPr id="28" name="Graphic 27">
                <a:extLst>
                  <a:ext uri="{FF2B5EF4-FFF2-40B4-BE49-F238E27FC236}">
                    <a16:creationId xmlns:a16="http://schemas.microsoft.com/office/drawing/2014/main" id="{C22FCBFF-DEB1-5C47-A1D5-3B388B5B47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6DAA0AC5-209A-8E4E-879B-D23E2E0FD165}"/>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7" name="Graphic 26">
              <a:extLst>
                <a:ext uri="{FF2B5EF4-FFF2-40B4-BE49-F238E27FC236}">
                  <a16:creationId xmlns:a16="http://schemas.microsoft.com/office/drawing/2014/main" id="{995F1AF0-340B-1B47-9CCA-9C5A34D6D34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Date Placeholder 5">
            <a:extLst>
              <a:ext uri="{FF2B5EF4-FFF2-40B4-BE49-F238E27FC236}">
                <a16:creationId xmlns:a16="http://schemas.microsoft.com/office/drawing/2014/main" id="{B06031EF-C0B2-EC48-A4FC-E3A735B609DD}"/>
              </a:ext>
            </a:extLst>
          </p:cNvPr>
          <p:cNvSpPr>
            <a:spLocks noGrp="1"/>
          </p:cNvSpPr>
          <p:nvPr>
            <p:ph type="dt" sz="half" idx="16"/>
          </p:nvPr>
        </p:nvSpPr>
        <p:spPr/>
        <p:txBody>
          <a:bodyPr/>
          <a:lstStyle/>
          <a:p>
            <a:endParaRPr lang="en-US"/>
          </a:p>
        </p:txBody>
      </p:sp>
      <p:sp>
        <p:nvSpPr>
          <p:cNvPr id="9" name="Footer Placeholder 8">
            <a:extLst>
              <a:ext uri="{FF2B5EF4-FFF2-40B4-BE49-F238E27FC236}">
                <a16:creationId xmlns:a16="http://schemas.microsoft.com/office/drawing/2014/main" id="{88F7F9F6-8092-BC46-BB74-CCF66506E1AA}"/>
              </a:ext>
            </a:extLst>
          </p:cNvPr>
          <p:cNvSpPr>
            <a:spLocks noGrp="1"/>
          </p:cNvSpPr>
          <p:nvPr>
            <p:ph type="ftr" sz="quarter" idx="17"/>
          </p:nvPr>
        </p:nvSpPr>
        <p:spPr/>
        <p:txBody>
          <a:bodyPr/>
          <a:lstStyle/>
          <a:p>
            <a:pPr defTabSz="309563">
              <a:lnSpc>
                <a:spcPct val="120000"/>
              </a:lnSpc>
            </a:pPr>
            <a:r>
              <a:rPr lang="en-US"/>
              <a:t>BD Rhapsody™ TCR/BCR Multiomic Assay</a:t>
            </a:r>
          </a:p>
        </p:txBody>
      </p:sp>
      <p:sp>
        <p:nvSpPr>
          <p:cNvPr id="10" name="Slide Number Placeholder 9">
            <a:extLst>
              <a:ext uri="{FF2B5EF4-FFF2-40B4-BE49-F238E27FC236}">
                <a16:creationId xmlns:a16="http://schemas.microsoft.com/office/drawing/2014/main" id="{3C6E15A5-B80F-3A41-830E-5FA709B6E1C2}"/>
              </a:ext>
            </a:extLst>
          </p:cNvPr>
          <p:cNvSpPr>
            <a:spLocks noGrp="1"/>
          </p:cNvSpPr>
          <p:nvPr>
            <p:ph type="sldNum" sz="quarter" idx="18"/>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77682846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Text Shapes (Blue foot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24D8E1C-6F82-114B-A6EF-A6281CC5C0F2}"/>
              </a:ext>
            </a:extLst>
          </p:cNvPr>
          <p:cNvGrpSpPr/>
          <p:nvPr userDrawn="1"/>
        </p:nvGrpSpPr>
        <p:grpSpPr>
          <a:xfrm>
            <a:off x="6236677" y="3671566"/>
            <a:ext cx="17757973" cy="8001000"/>
            <a:chOff x="6236677" y="3671566"/>
            <a:chExt cx="17757973" cy="8001000"/>
          </a:xfrm>
        </p:grpSpPr>
        <p:sp>
          <p:nvSpPr>
            <p:cNvPr id="25" name="Graphic 8">
              <a:extLst>
                <a:ext uri="{FF2B5EF4-FFF2-40B4-BE49-F238E27FC236}">
                  <a16:creationId xmlns:a16="http://schemas.microsoft.com/office/drawing/2014/main" id="{9A293DA9-9324-0F48-9C03-FFCB397A6505}"/>
                </a:ext>
              </a:extLst>
            </p:cNvPr>
            <p:cNvSpPr/>
            <p:nvPr/>
          </p:nvSpPr>
          <p:spPr>
            <a:xfrm>
              <a:off x="15255737" y="3671566"/>
              <a:ext cx="8738913" cy="8001000"/>
            </a:xfrm>
            <a:custGeom>
              <a:avLst/>
              <a:gdLst>
                <a:gd name="connsiteX0" fmla="*/ 0 w 8738913"/>
                <a:gd name="connsiteY0" fmla="*/ 0 h 7992908"/>
                <a:gd name="connsiteX1" fmla="*/ 4766680 w 8738913"/>
                <a:gd name="connsiteY1" fmla="*/ 0 h 7992908"/>
                <a:gd name="connsiteX2" fmla="*/ 8738913 w 8738913"/>
                <a:gd name="connsiteY2" fmla="*/ 3996454 h 7992908"/>
                <a:gd name="connsiteX3" fmla="*/ 8738913 w 8738913"/>
                <a:gd name="connsiteY3" fmla="*/ 3996454 h 7992908"/>
                <a:gd name="connsiteX4" fmla="*/ 4766680 w 8738913"/>
                <a:gd name="connsiteY4" fmla="*/ 7992908 h 7992908"/>
                <a:gd name="connsiteX5" fmla="*/ 0 w 8738913"/>
                <a:gd name="connsiteY5" fmla="*/ 7992908 h 7992908"/>
                <a:gd name="connsiteX6" fmla="*/ 0 w 8738913"/>
                <a:gd name="connsiteY6" fmla="*/ 7992908 h 7992908"/>
                <a:gd name="connsiteX7" fmla="*/ 0 w 8738913"/>
                <a:gd name="connsiteY7" fmla="*/ 0 h 7992908"/>
                <a:gd name="connsiteX8" fmla="*/ 0 w 8738913"/>
                <a:gd name="connsiteY8" fmla="*/ 0 h 799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13" h="7992908">
                  <a:moveTo>
                    <a:pt x="0" y="0"/>
                  </a:moveTo>
                  <a:lnTo>
                    <a:pt x="4766680" y="0"/>
                  </a:lnTo>
                  <a:cubicBezTo>
                    <a:pt x="6960481" y="0"/>
                    <a:pt x="8738913" y="1789276"/>
                    <a:pt x="8738913" y="3996454"/>
                  </a:cubicBezTo>
                  <a:lnTo>
                    <a:pt x="8738913" y="3996454"/>
                  </a:lnTo>
                  <a:cubicBezTo>
                    <a:pt x="8738913" y="6203632"/>
                    <a:pt x="6960481" y="7992908"/>
                    <a:pt x="4766680" y="7992908"/>
                  </a:cubicBezTo>
                  <a:lnTo>
                    <a:pt x="0" y="7992908"/>
                  </a:lnTo>
                  <a:lnTo>
                    <a:pt x="0" y="7992908"/>
                  </a:lnTo>
                  <a:lnTo>
                    <a:pt x="0" y="0"/>
                  </a:lnTo>
                  <a:lnTo>
                    <a:pt x="0" y="0"/>
                  </a:lnTo>
                  <a:close/>
                </a:path>
              </a:pathLst>
            </a:custGeom>
            <a:solidFill>
              <a:schemeClr val="accent5"/>
            </a:solidFill>
            <a:ln w="79404" cap="flat">
              <a:noFill/>
              <a:prstDash val="solid"/>
              <a:miter/>
            </a:ln>
          </p:spPr>
          <p:txBody>
            <a:bodyPr rtlCol="0" anchor="ctr"/>
            <a:lstStyle/>
            <a:p>
              <a:endParaRPr lang="en-US" b="0" i="0">
                <a:latin typeface="FS Albert Pro" panose="02000503040000020004" pitchFamily="2" charset="0"/>
              </a:endParaRPr>
            </a:p>
          </p:txBody>
        </p:sp>
        <p:sp>
          <p:nvSpPr>
            <p:cNvPr id="27" name="Rectangle 26">
              <a:extLst>
                <a:ext uri="{FF2B5EF4-FFF2-40B4-BE49-F238E27FC236}">
                  <a16:creationId xmlns:a16="http://schemas.microsoft.com/office/drawing/2014/main" id="{CBA03BDB-6B07-1B46-AA54-B7CCE2E9F156}"/>
                </a:ext>
              </a:extLst>
            </p:cNvPr>
            <p:cNvSpPr/>
            <p:nvPr userDrawn="1"/>
          </p:nvSpPr>
          <p:spPr>
            <a:xfrm>
              <a:off x="6236677" y="3671566"/>
              <a:ext cx="9019060" cy="80010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8" name="Group 27">
            <a:extLst>
              <a:ext uri="{FF2B5EF4-FFF2-40B4-BE49-F238E27FC236}">
                <a16:creationId xmlns:a16="http://schemas.microsoft.com/office/drawing/2014/main" id="{340A508C-58ED-0C42-B2F0-0D8798438BFF}"/>
              </a:ext>
            </a:extLst>
          </p:cNvPr>
          <p:cNvGrpSpPr/>
          <p:nvPr userDrawn="1"/>
        </p:nvGrpSpPr>
        <p:grpSpPr>
          <a:xfrm>
            <a:off x="-1" y="3671566"/>
            <a:ext cx="12184122" cy="8001000"/>
            <a:chOff x="-1" y="3671566"/>
            <a:chExt cx="12184122" cy="8001000"/>
          </a:xfrm>
        </p:grpSpPr>
        <p:sp>
          <p:nvSpPr>
            <p:cNvPr id="36" name="Graphic 24">
              <a:extLst>
                <a:ext uri="{FF2B5EF4-FFF2-40B4-BE49-F238E27FC236}">
                  <a16:creationId xmlns:a16="http://schemas.microsoft.com/office/drawing/2014/main" id="{D07CB2B5-AA25-FC48-8765-B86FD6DC262E}"/>
                </a:ext>
              </a:extLst>
            </p:cNvPr>
            <p:cNvSpPr/>
            <p:nvPr/>
          </p:nvSpPr>
          <p:spPr>
            <a:xfrm>
              <a:off x="3446358" y="3671566"/>
              <a:ext cx="8737763" cy="8001000"/>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6"/>
            </a:solidFill>
            <a:ln w="79404" cap="flat">
              <a:noFill/>
              <a:prstDash val="solid"/>
              <a:miter/>
            </a:ln>
          </p:spPr>
          <p:txBody>
            <a:bodyPr rtlCol="0" anchor="ctr"/>
            <a:lstStyle/>
            <a:p>
              <a:endParaRPr lang="en-US" b="0" i="0">
                <a:latin typeface="FS Albert Pro" panose="02000503040000020004" pitchFamily="2" charset="0"/>
              </a:endParaRPr>
            </a:p>
          </p:txBody>
        </p:sp>
        <p:sp>
          <p:nvSpPr>
            <p:cNvPr id="37" name="Rectangle 36">
              <a:extLst>
                <a:ext uri="{FF2B5EF4-FFF2-40B4-BE49-F238E27FC236}">
                  <a16:creationId xmlns:a16="http://schemas.microsoft.com/office/drawing/2014/main" id="{D6D9151A-0933-1148-855B-EFCE298B7645}"/>
                </a:ext>
              </a:extLst>
            </p:cNvPr>
            <p:cNvSpPr/>
            <p:nvPr userDrawn="1"/>
          </p:nvSpPr>
          <p:spPr>
            <a:xfrm>
              <a:off x="-1" y="3671566"/>
              <a:ext cx="3677056" cy="8001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5C0146E5-AB4D-CB40-986F-DE8EFFD3E785}"/>
              </a:ext>
            </a:extLst>
          </p:cNvPr>
          <p:cNvGrpSpPr/>
          <p:nvPr userDrawn="1"/>
        </p:nvGrpSpPr>
        <p:grpSpPr>
          <a:xfrm>
            <a:off x="-1" y="12609352"/>
            <a:ext cx="8367556" cy="1106648"/>
            <a:chOff x="-755" y="12618496"/>
            <a:chExt cx="8367556" cy="1106648"/>
          </a:xfrm>
        </p:grpSpPr>
        <p:grpSp>
          <p:nvGrpSpPr>
            <p:cNvPr id="29" name="Group 28">
              <a:extLst>
                <a:ext uri="{FF2B5EF4-FFF2-40B4-BE49-F238E27FC236}">
                  <a16:creationId xmlns:a16="http://schemas.microsoft.com/office/drawing/2014/main" id="{DE8EAB9F-ABDC-A041-BD18-52AF9B83AE6E}"/>
                </a:ext>
              </a:extLst>
            </p:cNvPr>
            <p:cNvGrpSpPr/>
            <p:nvPr userDrawn="1"/>
          </p:nvGrpSpPr>
          <p:grpSpPr>
            <a:xfrm>
              <a:off x="1" y="12627864"/>
              <a:ext cx="8366800" cy="1097280"/>
              <a:chOff x="-58710091" y="-1"/>
              <a:chExt cx="77340167" cy="10058402"/>
            </a:xfrm>
            <a:solidFill>
              <a:schemeClr val="accent5"/>
            </a:solidFill>
          </p:grpSpPr>
          <p:pic>
            <p:nvPicPr>
              <p:cNvPr id="34" name="Graphic 33">
                <a:extLst>
                  <a:ext uri="{FF2B5EF4-FFF2-40B4-BE49-F238E27FC236}">
                    <a16:creationId xmlns:a16="http://schemas.microsoft.com/office/drawing/2014/main" id="{67F35D02-BDDA-9243-9C0D-2996D1352D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5" name="Rectangle 34">
                <a:extLst>
                  <a:ext uri="{FF2B5EF4-FFF2-40B4-BE49-F238E27FC236}">
                    <a16:creationId xmlns:a16="http://schemas.microsoft.com/office/drawing/2014/main" id="{37DC8985-5F1B-484C-98D2-C307B6262F07}"/>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0" name="Group 29">
              <a:extLst>
                <a:ext uri="{FF2B5EF4-FFF2-40B4-BE49-F238E27FC236}">
                  <a16:creationId xmlns:a16="http://schemas.microsoft.com/office/drawing/2014/main" id="{4576CFF5-803B-4646-92F6-067FFE6068F6}"/>
                </a:ext>
              </a:extLst>
            </p:cNvPr>
            <p:cNvGrpSpPr/>
            <p:nvPr userDrawn="1"/>
          </p:nvGrpSpPr>
          <p:grpSpPr>
            <a:xfrm>
              <a:off x="-755" y="12627864"/>
              <a:ext cx="2413264" cy="1097280"/>
              <a:chOff x="-3677406" y="-1"/>
              <a:chExt cx="22307482" cy="10058402"/>
            </a:xfrm>
          </p:grpSpPr>
          <p:pic>
            <p:nvPicPr>
              <p:cNvPr id="32" name="Graphic 31">
                <a:extLst>
                  <a:ext uri="{FF2B5EF4-FFF2-40B4-BE49-F238E27FC236}">
                    <a16:creationId xmlns:a16="http://schemas.microsoft.com/office/drawing/2014/main" id="{36A1E31B-FEB4-0A42-B170-F09C7B275B7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37FB6A16-1269-CD4A-9236-EE4889624FB2}"/>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1" name="Graphic 30">
              <a:extLst>
                <a:ext uri="{FF2B5EF4-FFF2-40B4-BE49-F238E27FC236}">
                  <a16:creationId xmlns:a16="http://schemas.microsoft.com/office/drawing/2014/main" id="{1E4BCDC7-5E3C-A641-8335-2A16CFEAFD6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7788628" cy="1992972"/>
          </a:xfrm>
          <a:prstGeom prst="rect">
            <a:avLst/>
          </a:prstGeom>
        </p:spPr>
        <p:txBody>
          <a:bodyPr anchor="t">
            <a:noAutofit/>
          </a:bodyPr>
          <a:lstStyle>
            <a:lvl1pPr>
              <a:lnSpc>
                <a:spcPct val="90000"/>
              </a:lnSpc>
              <a:defRPr sz="6000" b="0" i="0" spc="0" baseline="0">
                <a:solidFill>
                  <a:schemeClr val="tx2"/>
                </a:solidFill>
                <a:latin typeface="FS Albert Pro Light" panose="02000503040000020004" pitchFamily="2" charset="0"/>
              </a:defRPr>
            </a:lvl1pPr>
          </a:lstStyle>
          <a:p>
            <a:r>
              <a:rPr lang="en-US"/>
              <a:t>Content slide. </a:t>
            </a:r>
            <a:br>
              <a:rPr lang="en-US"/>
            </a:br>
            <a:r>
              <a:rPr lang="en-US"/>
              <a:t>Lorem ipsum dolor sit </a:t>
            </a:r>
            <a:r>
              <a:rPr lang="en-US" err="1"/>
              <a:t>amet</a:t>
            </a:r>
            <a:r>
              <a:rPr lang="en-US"/>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1752363" y="4638150"/>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13807513" y="4638150"/>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13807513" y="6389724"/>
            <a:ext cx="8181995"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1752363" y="6389724"/>
            <a:ext cx="8181995"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6" name="Date Placeholder 5">
            <a:extLst>
              <a:ext uri="{FF2B5EF4-FFF2-40B4-BE49-F238E27FC236}">
                <a16:creationId xmlns:a16="http://schemas.microsoft.com/office/drawing/2014/main" id="{3F9C8664-64ED-504C-9C97-3728752F57BF}"/>
              </a:ext>
            </a:extLst>
          </p:cNvPr>
          <p:cNvSpPr>
            <a:spLocks noGrp="1"/>
          </p:cNvSpPr>
          <p:nvPr>
            <p:ph type="dt" sz="half" idx="16"/>
          </p:nvPr>
        </p:nvSpPr>
        <p:spPr/>
        <p:txBody>
          <a:bodyPr/>
          <a:lstStyle>
            <a:lvl1pPr>
              <a:defRPr>
                <a:solidFill>
                  <a:schemeClr val="bg1"/>
                </a:solidFill>
              </a:defRPr>
            </a:lvl1pPr>
          </a:lstStyle>
          <a:p>
            <a:endParaRPr lang="en-US"/>
          </a:p>
        </p:txBody>
      </p:sp>
      <p:sp>
        <p:nvSpPr>
          <p:cNvPr id="9" name="Footer Placeholder 8">
            <a:extLst>
              <a:ext uri="{FF2B5EF4-FFF2-40B4-BE49-F238E27FC236}">
                <a16:creationId xmlns:a16="http://schemas.microsoft.com/office/drawing/2014/main" id="{6D4C1F4E-B3D2-DE43-8B4C-0C270E00ADC3}"/>
              </a:ext>
            </a:extLst>
          </p:cNvPr>
          <p:cNvSpPr>
            <a:spLocks noGrp="1"/>
          </p:cNvSpPr>
          <p:nvPr>
            <p:ph type="ftr" sz="quarter" idx="17"/>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10" name="Slide Number Placeholder 9">
            <a:extLst>
              <a:ext uri="{FF2B5EF4-FFF2-40B4-BE49-F238E27FC236}">
                <a16:creationId xmlns:a16="http://schemas.microsoft.com/office/drawing/2014/main" id="{D2DA8D39-BDEF-1C42-822B-E13A10913AB5}"/>
              </a:ext>
            </a:extLst>
          </p:cNvPr>
          <p:cNvSpPr>
            <a:spLocks noGrp="1"/>
          </p:cNvSpPr>
          <p:nvPr>
            <p:ph type="sldNum" sz="quarter" idx="18"/>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53864458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Text Shapes (Ultraviolet footer)">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D4DA6D6-8016-794C-9D19-304265CA7328}"/>
              </a:ext>
            </a:extLst>
          </p:cNvPr>
          <p:cNvGrpSpPr/>
          <p:nvPr userDrawn="1"/>
        </p:nvGrpSpPr>
        <p:grpSpPr>
          <a:xfrm>
            <a:off x="6236677" y="3671566"/>
            <a:ext cx="17757973" cy="8001000"/>
            <a:chOff x="6236677" y="3671566"/>
            <a:chExt cx="17757973" cy="8001000"/>
          </a:xfrm>
        </p:grpSpPr>
        <p:sp>
          <p:nvSpPr>
            <p:cNvPr id="30" name="Graphic 8">
              <a:extLst>
                <a:ext uri="{FF2B5EF4-FFF2-40B4-BE49-F238E27FC236}">
                  <a16:creationId xmlns:a16="http://schemas.microsoft.com/office/drawing/2014/main" id="{6DE60ECD-17A8-E448-BF5C-4E685BD92489}"/>
                </a:ext>
              </a:extLst>
            </p:cNvPr>
            <p:cNvSpPr/>
            <p:nvPr/>
          </p:nvSpPr>
          <p:spPr>
            <a:xfrm>
              <a:off x="15255737" y="3671566"/>
              <a:ext cx="8738913" cy="8001000"/>
            </a:xfrm>
            <a:custGeom>
              <a:avLst/>
              <a:gdLst>
                <a:gd name="connsiteX0" fmla="*/ 0 w 8738913"/>
                <a:gd name="connsiteY0" fmla="*/ 0 h 7992908"/>
                <a:gd name="connsiteX1" fmla="*/ 4766680 w 8738913"/>
                <a:gd name="connsiteY1" fmla="*/ 0 h 7992908"/>
                <a:gd name="connsiteX2" fmla="*/ 8738913 w 8738913"/>
                <a:gd name="connsiteY2" fmla="*/ 3996454 h 7992908"/>
                <a:gd name="connsiteX3" fmla="*/ 8738913 w 8738913"/>
                <a:gd name="connsiteY3" fmla="*/ 3996454 h 7992908"/>
                <a:gd name="connsiteX4" fmla="*/ 4766680 w 8738913"/>
                <a:gd name="connsiteY4" fmla="*/ 7992908 h 7992908"/>
                <a:gd name="connsiteX5" fmla="*/ 0 w 8738913"/>
                <a:gd name="connsiteY5" fmla="*/ 7992908 h 7992908"/>
                <a:gd name="connsiteX6" fmla="*/ 0 w 8738913"/>
                <a:gd name="connsiteY6" fmla="*/ 7992908 h 7992908"/>
                <a:gd name="connsiteX7" fmla="*/ 0 w 8738913"/>
                <a:gd name="connsiteY7" fmla="*/ 0 h 7992908"/>
                <a:gd name="connsiteX8" fmla="*/ 0 w 8738913"/>
                <a:gd name="connsiteY8" fmla="*/ 0 h 799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13" h="7992908">
                  <a:moveTo>
                    <a:pt x="0" y="0"/>
                  </a:moveTo>
                  <a:lnTo>
                    <a:pt x="4766680" y="0"/>
                  </a:lnTo>
                  <a:cubicBezTo>
                    <a:pt x="6960481" y="0"/>
                    <a:pt x="8738913" y="1789276"/>
                    <a:pt x="8738913" y="3996454"/>
                  </a:cubicBezTo>
                  <a:lnTo>
                    <a:pt x="8738913" y="3996454"/>
                  </a:lnTo>
                  <a:cubicBezTo>
                    <a:pt x="8738913" y="6203632"/>
                    <a:pt x="6960481" y="7992908"/>
                    <a:pt x="4766680" y="7992908"/>
                  </a:cubicBezTo>
                  <a:lnTo>
                    <a:pt x="0" y="7992908"/>
                  </a:lnTo>
                  <a:lnTo>
                    <a:pt x="0" y="7992908"/>
                  </a:lnTo>
                  <a:lnTo>
                    <a:pt x="0" y="0"/>
                  </a:lnTo>
                  <a:lnTo>
                    <a:pt x="0" y="0"/>
                  </a:lnTo>
                  <a:close/>
                </a:path>
              </a:pathLst>
            </a:custGeom>
            <a:solidFill>
              <a:schemeClr val="accent5"/>
            </a:solidFill>
            <a:ln w="79404" cap="flat">
              <a:noFill/>
              <a:prstDash val="solid"/>
              <a:miter/>
            </a:ln>
          </p:spPr>
          <p:txBody>
            <a:bodyPr rtlCol="0" anchor="ctr"/>
            <a:lstStyle/>
            <a:p>
              <a:endParaRPr lang="en-US" b="0" i="0">
                <a:latin typeface="FS Albert Pro" panose="02000503040000020004" pitchFamily="2" charset="0"/>
              </a:endParaRPr>
            </a:p>
          </p:txBody>
        </p:sp>
        <p:sp>
          <p:nvSpPr>
            <p:cNvPr id="31" name="Rectangle 30">
              <a:extLst>
                <a:ext uri="{FF2B5EF4-FFF2-40B4-BE49-F238E27FC236}">
                  <a16:creationId xmlns:a16="http://schemas.microsoft.com/office/drawing/2014/main" id="{016C6FFB-9713-BE47-9589-B082FEDD28BD}"/>
                </a:ext>
              </a:extLst>
            </p:cNvPr>
            <p:cNvSpPr/>
            <p:nvPr userDrawn="1"/>
          </p:nvSpPr>
          <p:spPr>
            <a:xfrm>
              <a:off x="6236677" y="3671566"/>
              <a:ext cx="9019060" cy="80010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2" name="Group 31">
            <a:extLst>
              <a:ext uri="{FF2B5EF4-FFF2-40B4-BE49-F238E27FC236}">
                <a16:creationId xmlns:a16="http://schemas.microsoft.com/office/drawing/2014/main" id="{0B7AE5CB-1E2A-F24C-A019-6EAA18C80F07}"/>
              </a:ext>
            </a:extLst>
          </p:cNvPr>
          <p:cNvGrpSpPr/>
          <p:nvPr userDrawn="1"/>
        </p:nvGrpSpPr>
        <p:grpSpPr>
          <a:xfrm>
            <a:off x="-1" y="3671566"/>
            <a:ext cx="12184122" cy="8001000"/>
            <a:chOff x="-1" y="3671566"/>
            <a:chExt cx="12184122" cy="8001000"/>
          </a:xfrm>
        </p:grpSpPr>
        <p:sp>
          <p:nvSpPr>
            <p:cNvPr id="33" name="Graphic 24">
              <a:extLst>
                <a:ext uri="{FF2B5EF4-FFF2-40B4-BE49-F238E27FC236}">
                  <a16:creationId xmlns:a16="http://schemas.microsoft.com/office/drawing/2014/main" id="{070AC445-CB04-5746-A7AA-EA0A8416D047}"/>
                </a:ext>
              </a:extLst>
            </p:cNvPr>
            <p:cNvSpPr/>
            <p:nvPr/>
          </p:nvSpPr>
          <p:spPr>
            <a:xfrm>
              <a:off x="3446358" y="3671566"/>
              <a:ext cx="8737763" cy="8001000"/>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6"/>
            </a:solidFill>
            <a:ln w="79404" cap="flat">
              <a:noFill/>
              <a:prstDash val="solid"/>
              <a:miter/>
            </a:ln>
          </p:spPr>
          <p:txBody>
            <a:bodyPr rtlCol="0" anchor="ctr"/>
            <a:lstStyle/>
            <a:p>
              <a:endParaRPr lang="en-US" b="0" i="0">
                <a:latin typeface="FS Albert Pro" panose="02000503040000020004" pitchFamily="2" charset="0"/>
              </a:endParaRPr>
            </a:p>
          </p:txBody>
        </p:sp>
        <p:sp>
          <p:nvSpPr>
            <p:cNvPr id="34" name="Rectangle 33">
              <a:extLst>
                <a:ext uri="{FF2B5EF4-FFF2-40B4-BE49-F238E27FC236}">
                  <a16:creationId xmlns:a16="http://schemas.microsoft.com/office/drawing/2014/main" id="{B6B611C3-5AC8-1B4B-885E-4B604F570534}"/>
                </a:ext>
              </a:extLst>
            </p:cNvPr>
            <p:cNvSpPr/>
            <p:nvPr userDrawn="1"/>
          </p:nvSpPr>
          <p:spPr>
            <a:xfrm>
              <a:off x="-1" y="3671566"/>
              <a:ext cx="3677056" cy="8001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7788628" cy="1992972"/>
          </a:xfrm>
          <a:prstGeom prst="rect">
            <a:avLst/>
          </a:prstGeom>
        </p:spPr>
        <p:txBody>
          <a:bodyPr anchor="t">
            <a:noAutofit/>
          </a:bodyPr>
          <a:lstStyle>
            <a:lvl1pPr>
              <a:lnSpc>
                <a:spcPct val="90000"/>
              </a:lnSpc>
              <a:defRPr sz="6000" b="0" i="0" spc="0" baseline="0">
                <a:solidFill>
                  <a:schemeClr val="tx2"/>
                </a:solidFill>
                <a:latin typeface="FS Albert Pro Light" panose="02000503040000020004" pitchFamily="2" charset="0"/>
              </a:defRPr>
            </a:lvl1pPr>
          </a:lstStyle>
          <a:p>
            <a:r>
              <a:rPr lang="en-US"/>
              <a:t>Content slide. </a:t>
            </a:r>
            <a:br>
              <a:rPr lang="en-US"/>
            </a:br>
            <a:r>
              <a:rPr lang="en-US"/>
              <a:t>Lorem ipsum dolor sit </a:t>
            </a:r>
            <a:r>
              <a:rPr lang="en-US" err="1"/>
              <a:t>amet</a:t>
            </a:r>
            <a:r>
              <a:rPr lang="en-US"/>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1752363" y="4638150"/>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13807513" y="4638150"/>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13807513" y="6389724"/>
            <a:ext cx="8181995"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1752363" y="6389724"/>
            <a:ext cx="8181995"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 </a:t>
            </a:r>
            <a:r>
              <a:rPr lang="en-US" err="1"/>
              <a:t>audiam</a:t>
            </a:r>
            <a:r>
              <a:rPr lang="en-US"/>
              <a:t> </a:t>
            </a:r>
            <a:r>
              <a:rPr lang="en-US" err="1"/>
              <a:t>eum</a:t>
            </a:r>
            <a:r>
              <a:rPr lang="en-US"/>
              <a:t>. Eu </a:t>
            </a:r>
            <a:r>
              <a:rPr lang="en-US" err="1"/>
              <a:t>nam</a:t>
            </a:r>
            <a:r>
              <a:rPr lang="en-US"/>
              <a:t> </a:t>
            </a:r>
            <a:r>
              <a:rPr lang="en-US" err="1"/>
              <a:t>enim</a:t>
            </a:r>
            <a:r>
              <a:rPr lang="en-US"/>
              <a:t> </a:t>
            </a:r>
            <a:r>
              <a:rPr lang="en-US" err="1"/>
              <a:t>melius</a:t>
            </a:r>
            <a:r>
              <a:rPr lang="en-US"/>
              <a:t> </a:t>
            </a:r>
            <a:r>
              <a:rPr lang="en-US" err="1"/>
              <a:t>ocurreret</a:t>
            </a:r>
            <a:r>
              <a:rPr lang="en-US"/>
              <a:t>, </a:t>
            </a:r>
            <a:r>
              <a:rPr lang="en-US" err="1"/>
              <a:t>mei</a:t>
            </a:r>
            <a:r>
              <a:rPr lang="en-US"/>
              <a:t> </a:t>
            </a:r>
            <a:r>
              <a:rPr lang="en-US" err="1"/>
              <a:t>dicunt</a:t>
            </a:r>
            <a:r>
              <a:rPr lang="en-US"/>
              <a:t> </a:t>
            </a:r>
            <a:r>
              <a:rPr lang="en-US" err="1"/>
              <a:t>fastidii</a:t>
            </a:r>
            <a:r>
              <a:rPr lang="en-US"/>
              <a:t> </a:t>
            </a:r>
            <a:r>
              <a:rPr lang="en-US" err="1"/>
              <a:t>ei</a:t>
            </a:r>
            <a:r>
              <a:rPr lang="en-US"/>
              <a:t>. </a:t>
            </a:r>
            <a:r>
              <a:rPr lang="en-US" err="1"/>
              <a:t>Ea</a:t>
            </a:r>
            <a:r>
              <a:rPr lang="en-US"/>
              <a:t> </a:t>
            </a:r>
            <a:r>
              <a:rPr lang="en-US" err="1"/>
              <a:t>omnes</a:t>
            </a:r>
            <a:r>
              <a:rPr lang="en-US"/>
              <a:t> utroque </a:t>
            </a:r>
            <a:r>
              <a:rPr lang="en-US" err="1"/>
              <a:t>ius</a:t>
            </a:r>
            <a:r>
              <a:rPr lang="en-US"/>
              <a:t>, </a:t>
            </a:r>
            <a:r>
              <a:rPr lang="en-US" err="1"/>
              <a:t>elit</a:t>
            </a:r>
            <a:r>
              <a:rPr lang="en-US"/>
              <a:t> </a:t>
            </a:r>
            <a:r>
              <a:rPr lang="en-US" err="1"/>
              <a:t>iuvaret</a:t>
            </a:r>
            <a:r>
              <a:rPr lang="en-US"/>
              <a:t> has at.</a:t>
            </a:r>
          </a:p>
        </p:txBody>
      </p:sp>
      <p:grpSp>
        <p:nvGrpSpPr>
          <p:cNvPr id="23" name="Group 22">
            <a:extLst>
              <a:ext uri="{FF2B5EF4-FFF2-40B4-BE49-F238E27FC236}">
                <a16:creationId xmlns:a16="http://schemas.microsoft.com/office/drawing/2014/main" id="{222351D6-FB39-0C4F-8E30-0F51E039E2DB}"/>
              </a:ext>
            </a:extLst>
          </p:cNvPr>
          <p:cNvGrpSpPr/>
          <p:nvPr userDrawn="1"/>
        </p:nvGrpSpPr>
        <p:grpSpPr>
          <a:xfrm>
            <a:off x="-755" y="12614990"/>
            <a:ext cx="8367556" cy="1110154"/>
            <a:chOff x="-755" y="12614990"/>
            <a:chExt cx="8367556" cy="1110154"/>
          </a:xfrm>
        </p:grpSpPr>
        <p:grpSp>
          <p:nvGrpSpPr>
            <p:cNvPr id="24" name="Group 23">
              <a:extLst>
                <a:ext uri="{FF2B5EF4-FFF2-40B4-BE49-F238E27FC236}">
                  <a16:creationId xmlns:a16="http://schemas.microsoft.com/office/drawing/2014/main" id="{DA7447D6-FC14-4D48-80FB-AF4208AF26A3}"/>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1D488AFB-90E1-F949-8AD3-AA1797C28E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4D7E91D7-B3C5-444D-A835-6949D9457646}"/>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5" name="Group 24">
              <a:extLst>
                <a:ext uri="{FF2B5EF4-FFF2-40B4-BE49-F238E27FC236}">
                  <a16:creationId xmlns:a16="http://schemas.microsoft.com/office/drawing/2014/main" id="{4ECC8625-BDDE-6D44-9B13-350CB808FC84}"/>
                </a:ext>
              </a:extLst>
            </p:cNvPr>
            <p:cNvGrpSpPr/>
            <p:nvPr userDrawn="1"/>
          </p:nvGrpSpPr>
          <p:grpSpPr>
            <a:xfrm>
              <a:off x="-755" y="12627864"/>
              <a:ext cx="2413264" cy="1097280"/>
              <a:chOff x="-3677406" y="-1"/>
              <a:chExt cx="22307482" cy="10058402"/>
            </a:xfrm>
            <a:solidFill>
              <a:schemeClr val="bg2"/>
            </a:solidFill>
          </p:grpSpPr>
          <p:pic>
            <p:nvPicPr>
              <p:cNvPr id="28" name="Graphic 27">
                <a:extLst>
                  <a:ext uri="{FF2B5EF4-FFF2-40B4-BE49-F238E27FC236}">
                    <a16:creationId xmlns:a16="http://schemas.microsoft.com/office/drawing/2014/main" id="{D09F84A9-3380-934C-8629-DBC8CD639E3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10125889-AB0C-9C4C-A302-16EE209D8C1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7" name="Graphic 26">
              <a:extLst>
                <a:ext uri="{FF2B5EF4-FFF2-40B4-BE49-F238E27FC236}">
                  <a16:creationId xmlns:a16="http://schemas.microsoft.com/office/drawing/2014/main" id="{EDBD5C9B-CCEA-E64D-807E-DBE14612D8B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 name="Date Placeholder 5">
            <a:extLst>
              <a:ext uri="{FF2B5EF4-FFF2-40B4-BE49-F238E27FC236}">
                <a16:creationId xmlns:a16="http://schemas.microsoft.com/office/drawing/2014/main" id="{8F732241-D0F8-BB42-BA75-6BD48D5429E8}"/>
              </a:ext>
            </a:extLst>
          </p:cNvPr>
          <p:cNvSpPr>
            <a:spLocks noGrp="1"/>
          </p:cNvSpPr>
          <p:nvPr>
            <p:ph type="dt" sz="half" idx="16"/>
          </p:nvPr>
        </p:nvSpPr>
        <p:spPr/>
        <p:txBody>
          <a:bodyPr/>
          <a:lstStyle/>
          <a:p>
            <a:endParaRPr lang="en-US"/>
          </a:p>
        </p:txBody>
      </p:sp>
      <p:sp>
        <p:nvSpPr>
          <p:cNvPr id="9" name="Footer Placeholder 8">
            <a:extLst>
              <a:ext uri="{FF2B5EF4-FFF2-40B4-BE49-F238E27FC236}">
                <a16:creationId xmlns:a16="http://schemas.microsoft.com/office/drawing/2014/main" id="{BC858F05-98CE-B046-BB3D-5AC697EC5D8D}"/>
              </a:ext>
            </a:extLst>
          </p:cNvPr>
          <p:cNvSpPr>
            <a:spLocks noGrp="1"/>
          </p:cNvSpPr>
          <p:nvPr>
            <p:ph type="ftr" sz="quarter" idx="17"/>
          </p:nvPr>
        </p:nvSpPr>
        <p:spPr/>
        <p:txBody>
          <a:bodyPr/>
          <a:lstStyle/>
          <a:p>
            <a:pPr defTabSz="309563">
              <a:lnSpc>
                <a:spcPct val="120000"/>
              </a:lnSpc>
            </a:pPr>
            <a:r>
              <a:rPr lang="en-US"/>
              <a:t>BD Rhapsody™ TCR/BCR Multiomic Assay</a:t>
            </a:r>
          </a:p>
        </p:txBody>
      </p:sp>
      <p:sp>
        <p:nvSpPr>
          <p:cNvPr id="10" name="Slide Number Placeholder 9">
            <a:extLst>
              <a:ext uri="{FF2B5EF4-FFF2-40B4-BE49-F238E27FC236}">
                <a16:creationId xmlns:a16="http://schemas.microsoft.com/office/drawing/2014/main" id="{182368C2-10BC-9B4E-9BCB-129709E45CAA}"/>
              </a:ext>
            </a:extLst>
          </p:cNvPr>
          <p:cNvSpPr>
            <a:spLocks noGrp="1"/>
          </p:cNvSpPr>
          <p:nvPr>
            <p:ph type="sldNum" sz="quarter" idx="18"/>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56502431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oosted BD Orang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40ABB05-C3B1-1D4C-AE22-B6D8F263ACDA}"/>
              </a:ext>
            </a:extLst>
          </p:cNvPr>
          <p:cNvGrpSpPr/>
          <p:nvPr userDrawn="1"/>
        </p:nvGrpSpPr>
        <p:grpSpPr>
          <a:xfrm>
            <a:off x="-755" y="12618496"/>
            <a:ext cx="8367556" cy="1106648"/>
            <a:chOff x="-755" y="12618496"/>
            <a:chExt cx="8367556" cy="1106648"/>
          </a:xfrm>
        </p:grpSpPr>
        <p:grpSp>
          <p:nvGrpSpPr>
            <p:cNvPr id="16" name="Group 15">
              <a:extLst>
                <a:ext uri="{FF2B5EF4-FFF2-40B4-BE49-F238E27FC236}">
                  <a16:creationId xmlns:a16="http://schemas.microsoft.com/office/drawing/2014/main" id="{3180C950-7A44-1647-957B-BD01CDD79617}"/>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EF4D55D5-97C5-824D-8146-7A85CF30B1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83DF73E9-D253-D34D-91F5-1E0EE03C32B3}"/>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1B8D2248-DDE1-7C4B-BCF7-66D5BC9E874B}"/>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92AD2497-EBD0-C849-B7FC-ACB3C72271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350C5E7B-CF21-7B48-B1F3-7D0C77B0A991}"/>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441BD9CA-BF80-5247-A1ED-9FC331441F2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7" name="Rectangle 26">
            <a:extLst>
              <a:ext uri="{FF2B5EF4-FFF2-40B4-BE49-F238E27FC236}">
                <a16:creationId xmlns:a16="http://schemas.microsoft.com/office/drawing/2014/main" id="{54691C01-C166-3E4D-AE6A-2CE27F7EF3D2}"/>
              </a:ext>
            </a:extLst>
          </p:cNvPr>
          <p:cNvSpPr/>
          <p:nvPr userDrawn="1"/>
        </p:nvSpPr>
        <p:spPr>
          <a:xfrm>
            <a:off x="0" y="0"/>
            <a:ext cx="24384000" cy="12627864"/>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7" name="Presentation Title">
            <a:extLst>
              <a:ext uri="{FF2B5EF4-FFF2-40B4-BE49-F238E27FC236}">
                <a16:creationId xmlns:a16="http://schemas.microsoft.com/office/drawing/2014/main" id="{6CE95B18-60CC-5F42-92D2-BF81D88EDAA9}"/>
              </a:ext>
            </a:extLst>
          </p:cNvPr>
          <p:cNvSpPr txBox="1">
            <a:spLocks noGrp="1"/>
          </p:cNvSpPr>
          <p:nvPr>
            <p:ph type="title" hasCustomPrompt="1"/>
          </p:nvPr>
        </p:nvSpPr>
        <p:spPr>
          <a:xfrm>
            <a:off x="358852" y="1969976"/>
            <a:ext cx="16938456" cy="4648201"/>
          </a:xfrm>
          <a:prstGeom prst="rect">
            <a:avLst/>
          </a:prstGeom>
        </p:spPr>
        <p:txBody>
          <a:bodyPr anchor="t">
            <a:noAutofit/>
          </a:bodyPr>
          <a:lstStyle>
            <a:lvl1pPr>
              <a:lnSpc>
                <a:spcPct val="75000"/>
              </a:lnSpc>
              <a:defRPr sz="19000" spc="-500" baseline="0">
                <a:solidFill>
                  <a:schemeClr val="bg1"/>
                </a:solidFill>
              </a:defRPr>
            </a:lvl1pPr>
          </a:lstStyle>
          <a:p>
            <a:r>
              <a:rPr lang="en-US"/>
              <a:t>Section Divider Slide</a:t>
            </a:r>
            <a:endParaRPr/>
          </a:p>
        </p:txBody>
      </p:sp>
      <p:sp>
        <p:nvSpPr>
          <p:cNvPr id="18" name="Text Placeholder 4">
            <a:extLst>
              <a:ext uri="{FF2B5EF4-FFF2-40B4-BE49-F238E27FC236}">
                <a16:creationId xmlns:a16="http://schemas.microsoft.com/office/drawing/2014/main" id="{721D64EF-B6C8-874D-935F-A87965E7056C}"/>
              </a:ext>
            </a:extLst>
          </p:cNvPr>
          <p:cNvSpPr>
            <a:spLocks noGrp="1"/>
          </p:cNvSpPr>
          <p:nvPr>
            <p:ph type="body" sz="quarter" idx="10" hasCustomPrompt="1"/>
          </p:nvPr>
        </p:nvSpPr>
        <p:spPr>
          <a:xfrm>
            <a:off x="457200" y="7419312"/>
            <a:ext cx="7806047" cy="1905001"/>
          </a:xfrm>
          <a:prstGeom prst="rect">
            <a:avLst/>
          </a:prstGeom>
        </p:spPr>
        <p:txBody>
          <a:bodyPr>
            <a:noAutofit/>
          </a:bodyPr>
          <a:lstStyle>
            <a:lvl1pPr>
              <a:defRPr sz="3600">
                <a:solidFill>
                  <a:schemeClr val="bg1"/>
                </a:solidFill>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3" name="Date Placeholder 2">
            <a:extLst>
              <a:ext uri="{FF2B5EF4-FFF2-40B4-BE49-F238E27FC236}">
                <a16:creationId xmlns:a16="http://schemas.microsoft.com/office/drawing/2014/main" id="{83982D59-E323-414F-8AC4-D9A1E51EA980}"/>
              </a:ext>
            </a:extLst>
          </p:cNvPr>
          <p:cNvSpPr>
            <a:spLocks noGrp="1"/>
          </p:cNvSpPr>
          <p:nvPr>
            <p:ph type="dt" sz="half" idx="11"/>
          </p:nvPr>
        </p:nvSpPr>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A69CFD1B-2C6A-7E43-BA40-A55978E64E7F}"/>
              </a:ext>
            </a:extLst>
          </p:cNvPr>
          <p:cNvSpPr>
            <a:spLocks noGrp="1"/>
          </p:cNvSpPr>
          <p:nvPr>
            <p:ph type="ftr" sz="quarter" idx="12"/>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7" name="Slide Number Placeholder 6">
            <a:extLst>
              <a:ext uri="{FF2B5EF4-FFF2-40B4-BE49-F238E27FC236}">
                <a16:creationId xmlns:a16="http://schemas.microsoft.com/office/drawing/2014/main" id="{69ABE43E-C6B8-984E-9DAA-68D366ACCD31}"/>
              </a:ext>
            </a:extLst>
          </p:cNvPr>
          <p:cNvSpPr>
            <a:spLocks noGrp="1"/>
          </p:cNvSpPr>
          <p:nvPr>
            <p:ph type="sldNum" sz="quarter" idx="13"/>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57170724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Text Shapes (Boosted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76A3AFC-584C-004E-86F8-37028DBD2B8E}"/>
              </a:ext>
            </a:extLst>
          </p:cNvPr>
          <p:cNvGrpSpPr/>
          <p:nvPr userDrawn="1"/>
        </p:nvGrpSpPr>
        <p:grpSpPr>
          <a:xfrm>
            <a:off x="10392441" y="3671566"/>
            <a:ext cx="13609788" cy="7991856"/>
            <a:chOff x="10392441" y="3671566"/>
            <a:chExt cx="13609788" cy="7991856"/>
          </a:xfrm>
        </p:grpSpPr>
        <p:sp>
          <p:nvSpPr>
            <p:cNvPr id="43" name="Graphic 24">
              <a:extLst>
                <a:ext uri="{FF2B5EF4-FFF2-40B4-BE49-F238E27FC236}">
                  <a16:creationId xmlns:a16="http://schemas.microsoft.com/office/drawing/2014/main" id="{F47837A7-4503-5541-9934-0AD0B8E09801}"/>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1"/>
            </a:solidFill>
            <a:ln w="79404" cap="flat">
              <a:noFill/>
              <a:prstDash val="solid"/>
              <a:miter/>
            </a:ln>
          </p:spPr>
          <p:txBody>
            <a:bodyPr rtlCol="0" anchor="ctr"/>
            <a:lstStyle/>
            <a:p>
              <a:endParaRPr lang="en-US" b="0" i="0">
                <a:latin typeface="FS Albert Pro" panose="02000503040000020004" pitchFamily="2" charset="0"/>
              </a:endParaRPr>
            </a:p>
          </p:txBody>
        </p:sp>
        <p:sp>
          <p:nvSpPr>
            <p:cNvPr id="41" name="Rectangle 40">
              <a:extLst>
                <a:ext uri="{FF2B5EF4-FFF2-40B4-BE49-F238E27FC236}">
                  <a16:creationId xmlns:a16="http://schemas.microsoft.com/office/drawing/2014/main" id="{9B4A397E-F1C2-804B-832B-3FA51BFBE1E5}"/>
                </a:ext>
              </a:extLst>
            </p:cNvPr>
            <p:cNvSpPr/>
            <p:nvPr userDrawn="1"/>
          </p:nvSpPr>
          <p:spPr>
            <a:xfrm>
              <a:off x="10392441" y="3671566"/>
              <a:ext cx="5755777" cy="799185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E1BE8A6D-645E-D647-85E2-9E125B86EA29}"/>
              </a:ext>
            </a:extLst>
          </p:cNvPr>
          <p:cNvGrpSpPr/>
          <p:nvPr userDrawn="1"/>
        </p:nvGrpSpPr>
        <p:grpSpPr>
          <a:xfrm>
            <a:off x="2685066" y="3671566"/>
            <a:ext cx="13924142" cy="7991856"/>
            <a:chOff x="2685066" y="3671566"/>
            <a:chExt cx="13924142" cy="7991856"/>
          </a:xfrm>
        </p:grpSpPr>
        <p:sp>
          <p:nvSpPr>
            <p:cNvPr id="42" name="Graphic 24">
              <a:extLst>
                <a:ext uri="{FF2B5EF4-FFF2-40B4-BE49-F238E27FC236}">
                  <a16:creationId xmlns:a16="http://schemas.microsoft.com/office/drawing/2014/main" id="{F8014638-4596-2A47-939C-F558A1E1B440}"/>
                </a:ext>
              </a:extLst>
            </p:cNvPr>
            <p:cNvSpPr/>
            <p:nvPr userDrawn="1"/>
          </p:nvSpPr>
          <p:spPr>
            <a:xfrm>
              <a:off x="7871445"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2"/>
            </a:solidFill>
            <a:ln w="79404" cap="flat">
              <a:noFill/>
              <a:prstDash val="solid"/>
              <a:miter/>
            </a:ln>
          </p:spPr>
          <p:txBody>
            <a:bodyPr rtlCol="0" anchor="ctr"/>
            <a:lstStyle/>
            <a:p>
              <a:endParaRPr lang="en-US" b="0" i="0">
                <a:latin typeface="FS Albert Pro" panose="02000503040000020004" pitchFamily="2" charset="0"/>
              </a:endParaRPr>
            </a:p>
          </p:txBody>
        </p:sp>
        <p:sp>
          <p:nvSpPr>
            <p:cNvPr id="45" name="Rectangle 44">
              <a:extLst>
                <a:ext uri="{FF2B5EF4-FFF2-40B4-BE49-F238E27FC236}">
                  <a16:creationId xmlns:a16="http://schemas.microsoft.com/office/drawing/2014/main" id="{EA88DD36-2CD9-8D4D-A958-65EDE12890D4}"/>
                </a:ext>
              </a:extLst>
            </p:cNvPr>
            <p:cNvSpPr/>
            <p:nvPr userDrawn="1"/>
          </p:nvSpPr>
          <p:spPr>
            <a:xfrm>
              <a:off x="2685066" y="3671566"/>
              <a:ext cx="6764244" cy="799185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11" name="Graphic 8">
            <a:extLst>
              <a:ext uri="{FF2B5EF4-FFF2-40B4-BE49-F238E27FC236}">
                <a16:creationId xmlns:a16="http://schemas.microsoft.com/office/drawing/2014/main" id="{9A0ECAB0-D7F0-CF48-8EBE-66130BF3E2E3}"/>
              </a:ext>
            </a:extLst>
          </p:cNvPr>
          <p:cNvSpPr/>
          <p:nvPr/>
        </p:nvSpPr>
        <p:spPr>
          <a:xfrm>
            <a:off x="-6" y="3671566"/>
            <a:ext cx="7991856" cy="7991856"/>
          </a:xfrm>
          <a:custGeom>
            <a:avLst/>
            <a:gdLst>
              <a:gd name="connsiteX0" fmla="*/ 0 w 7991856"/>
              <a:gd name="connsiteY0" fmla="*/ 0 h 7991856"/>
              <a:gd name="connsiteX1" fmla="*/ 3995928 w 7991856"/>
              <a:gd name="connsiteY1" fmla="*/ 0 h 7991856"/>
              <a:gd name="connsiteX2" fmla="*/ 7991856 w 7991856"/>
              <a:gd name="connsiteY2" fmla="*/ 3995928 h 7991856"/>
              <a:gd name="connsiteX3" fmla="*/ 7991856 w 7991856"/>
              <a:gd name="connsiteY3" fmla="*/ 3995928 h 7991856"/>
              <a:gd name="connsiteX4" fmla="*/ 3995928 w 7991856"/>
              <a:gd name="connsiteY4" fmla="*/ 7991856 h 7991856"/>
              <a:gd name="connsiteX5" fmla="*/ 0 w 7991856"/>
              <a:gd name="connsiteY5" fmla="*/ 7991856 h 7991856"/>
              <a:gd name="connsiteX6" fmla="*/ 0 w 7991856"/>
              <a:gd name="connsiteY6" fmla="*/ 7991856 h 7991856"/>
              <a:gd name="connsiteX7" fmla="*/ 0 w 7991856"/>
              <a:gd name="connsiteY7" fmla="*/ 0 h 7991856"/>
              <a:gd name="connsiteX8" fmla="*/ 0 w 7991856"/>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1856" h="7991856">
                <a:moveTo>
                  <a:pt x="0" y="0"/>
                </a:moveTo>
                <a:lnTo>
                  <a:pt x="3995928" y="0"/>
                </a:lnTo>
                <a:cubicBezTo>
                  <a:pt x="6202815" y="0"/>
                  <a:pt x="7991856" y="1789041"/>
                  <a:pt x="7991856" y="3995928"/>
                </a:cubicBezTo>
                <a:lnTo>
                  <a:pt x="7991856" y="3995928"/>
                </a:lnTo>
                <a:cubicBezTo>
                  <a:pt x="7991856" y="6202815"/>
                  <a:pt x="6202815" y="7991856"/>
                  <a:pt x="3995928" y="7991856"/>
                </a:cubicBezTo>
                <a:lnTo>
                  <a:pt x="0" y="7991856"/>
                </a:lnTo>
                <a:lnTo>
                  <a:pt x="0" y="7991856"/>
                </a:lnTo>
                <a:lnTo>
                  <a:pt x="0" y="0"/>
                </a:lnTo>
                <a:lnTo>
                  <a:pt x="0" y="0"/>
                </a:lnTo>
                <a:close/>
              </a:path>
            </a:pathLst>
          </a:custGeom>
          <a:solidFill>
            <a:schemeClr val="accent6"/>
          </a:solidFill>
          <a:ln w="79915" cap="flat">
            <a:noFill/>
            <a:prstDash val="solid"/>
            <a:miter/>
          </a:ln>
        </p:spPr>
        <p:txBody>
          <a:bodyPr rtlCol="0" anchor="ctr"/>
          <a:lstStyle/>
          <a:p>
            <a:endParaRPr lang="en-US" b="0" i="0">
              <a:latin typeface="FS Albert Pro" panose="02000503040000020004" pitchFamily="2" charset="0"/>
            </a:endParaRPr>
          </a:p>
        </p:txBody>
      </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3826228" cy="1992972"/>
          </a:xfrm>
          <a:prstGeom prst="rect">
            <a:avLst/>
          </a:prstGeom>
        </p:spPr>
        <p:txBody>
          <a:bodyPr anchor="t">
            <a:noAutofit/>
          </a:bodyPr>
          <a:lstStyle>
            <a:lvl1pPr>
              <a:lnSpc>
                <a:spcPct val="90000"/>
              </a:lnSpc>
              <a:defRPr sz="6000" b="0" i="0" spc="0" baseline="0">
                <a:solidFill>
                  <a:schemeClr val="tx2"/>
                </a:solidFill>
                <a:latin typeface="FS Albert Pro Light" panose="02000503040000020004" pitchFamily="2" charset="0"/>
              </a:defRPr>
            </a:lvl1pPr>
          </a:lstStyle>
          <a:p>
            <a:r>
              <a:rPr lang="en-US"/>
              <a:t>Content slide. </a:t>
            </a:r>
            <a:br>
              <a:rPr lang="en-US"/>
            </a:br>
            <a:r>
              <a:rPr lang="en-US"/>
              <a:t>Lorem ipsum dolor sit </a:t>
            </a:r>
            <a:r>
              <a:rPr lang="en-US" err="1"/>
              <a:t>amet</a:t>
            </a:r>
            <a:r>
              <a:rPr lang="en-US"/>
              <a:t>.</a:t>
            </a:r>
          </a:p>
        </p:txBody>
      </p:sp>
      <p:grpSp>
        <p:nvGrpSpPr>
          <p:cNvPr id="58" name="Group 57">
            <a:extLst>
              <a:ext uri="{FF2B5EF4-FFF2-40B4-BE49-F238E27FC236}">
                <a16:creationId xmlns:a16="http://schemas.microsoft.com/office/drawing/2014/main" id="{458225AB-70A3-4D4B-85B9-C5BAECEC8824}"/>
              </a:ext>
            </a:extLst>
          </p:cNvPr>
          <p:cNvGrpSpPr/>
          <p:nvPr userDrawn="1"/>
        </p:nvGrpSpPr>
        <p:grpSpPr>
          <a:xfrm>
            <a:off x="-755" y="12618496"/>
            <a:ext cx="8367556" cy="1106648"/>
            <a:chOff x="-755" y="12618496"/>
            <a:chExt cx="8367556" cy="1106648"/>
          </a:xfrm>
        </p:grpSpPr>
        <p:grpSp>
          <p:nvGrpSpPr>
            <p:cNvPr id="59" name="Group 58">
              <a:extLst>
                <a:ext uri="{FF2B5EF4-FFF2-40B4-BE49-F238E27FC236}">
                  <a16:creationId xmlns:a16="http://schemas.microsoft.com/office/drawing/2014/main" id="{E01255AD-3E2B-DC43-A005-5BB4E08D4334}"/>
                </a:ext>
              </a:extLst>
            </p:cNvPr>
            <p:cNvGrpSpPr/>
            <p:nvPr userDrawn="1"/>
          </p:nvGrpSpPr>
          <p:grpSpPr>
            <a:xfrm>
              <a:off x="1" y="12627864"/>
              <a:ext cx="8366800" cy="1097280"/>
              <a:chOff x="-58710091" y="-1"/>
              <a:chExt cx="77340167" cy="10058402"/>
            </a:xfrm>
            <a:solidFill>
              <a:schemeClr val="accent5"/>
            </a:solidFill>
          </p:grpSpPr>
          <p:pic>
            <p:nvPicPr>
              <p:cNvPr id="64" name="Graphic 63">
                <a:extLst>
                  <a:ext uri="{FF2B5EF4-FFF2-40B4-BE49-F238E27FC236}">
                    <a16:creationId xmlns:a16="http://schemas.microsoft.com/office/drawing/2014/main" id="{3E8B75EF-BA76-E74D-940C-D7594A70E3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65" name="Rectangle 64">
                <a:extLst>
                  <a:ext uri="{FF2B5EF4-FFF2-40B4-BE49-F238E27FC236}">
                    <a16:creationId xmlns:a16="http://schemas.microsoft.com/office/drawing/2014/main" id="{F9125420-E467-C046-B407-6BD59EB55E09}"/>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60" name="Group 59">
              <a:extLst>
                <a:ext uri="{FF2B5EF4-FFF2-40B4-BE49-F238E27FC236}">
                  <a16:creationId xmlns:a16="http://schemas.microsoft.com/office/drawing/2014/main" id="{1C03C68A-1210-8644-82BA-2CF22D69F8F9}"/>
                </a:ext>
              </a:extLst>
            </p:cNvPr>
            <p:cNvGrpSpPr/>
            <p:nvPr userDrawn="1"/>
          </p:nvGrpSpPr>
          <p:grpSpPr>
            <a:xfrm>
              <a:off x="-755" y="12627864"/>
              <a:ext cx="2413264" cy="1097280"/>
              <a:chOff x="-3677406" y="-1"/>
              <a:chExt cx="22307482" cy="10058402"/>
            </a:xfrm>
          </p:grpSpPr>
          <p:pic>
            <p:nvPicPr>
              <p:cNvPr id="62" name="Graphic 61">
                <a:extLst>
                  <a:ext uri="{FF2B5EF4-FFF2-40B4-BE49-F238E27FC236}">
                    <a16:creationId xmlns:a16="http://schemas.microsoft.com/office/drawing/2014/main" id="{F3952D9A-7F83-AE4B-8985-7A25A083FB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63" name="Rectangle 62">
                <a:extLst>
                  <a:ext uri="{FF2B5EF4-FFF2-40B4-BE49-F238E27FC236}">
                    <a16:creationId xmlns:a16="http://schemas.microsoft.com/office/drawing/2014/main" id="{528C247A-5D0E-3546-A80F-04BD0185D813}"/>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61" name="Graphic 60">
              <a:extLst>
                <a:ext uri="{FF2B5EF4-FFF2-40B4-BE49-F238E27FC236}">
                  <a16:creationId xmlns:a16="http://schemas.microsoft.com/office/drawing/2014/main" id="{DDC484F3-577C-094A-95BB-83E41B407AD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Date Placeholder 4">
            <a:extLst>
              <a:ext uri="{FF2B5EF4-FFF2-40B4-BE49-F238E27FC236}">
                <a16:creationId xmlns:a16="http://schemas.microsoft.com/office/drawing/2014/main" id="{D934FBCE-3F74-224A-A968-9CEA11AF4B95}"/>
              </a:ext>
            </a:extLst>
          </p:cNvPr>
          <p:cNvSpPr>
            <a:spLocks noGrp="1"/>
          </p:cNvSpPr>
          <p:nvPr>
            <p:ph type="dt" sz="half" idx="22"/>
          </p:nvPr>
        </p:nvSpPr>
        <p:spPr/>
        <p:txBody>
          <a:bodyPr/>
          <a:lstStyle/>
          <a:p>
            <a:endParaRPr lang="en-US"/>
          </a:p>
        </p:txBody>
      </p:sp>
      <p:sp>
        <p:nvSpPr>
          <p:cNvPr id="6" name="Footer Placeholder 5">
            <a:extLst>
              <a:ext uri="{FF2B5EF4-FFF2-40B4-BE49-F238E27FC236}">
                <a16:creationId xmlns:a16="http://schemas.microsoft.com/office/drawing/2014/main" id="{41B86563-A217-CB41-B047-8F1ECDAA0715}"/>
              </a:ext>
            </a:extLst>
          </p:cNvPr>
          <p:cNvSpPr>
            <a:spLocks noGrp="1"/>
          </p:cNvSpPr>
          <p:nvPr>
            <p:ph type="ftr" sz="quarter" idx="23"/>
          </p:nvPr>
        </p:nvSpPr>
        <p:spPr/>
        <p:txBody>
          <a:bodyPr/>
          <a:lstStyle/>
          <a:p>
            <a:pPr defTabSz="309563">
              <a:lnSpc>
                <a:spcPct val="120000"/>
              </a:lnSpc>
            </a:pPr>
            <a:r>
              <a:rPr lang="en-US"/>
              <a:t>BD Rhapsody™ TCR/BCR Multiomic Assay</a:t>
            </a:r>
          </a:p>
        </p:txBody>
      </p:sp>
      <p:sp>
        <p:nvSpPr>
          <p:cNvPr id="9" name="Slide Number Placeholder 8">
            <a:extLst>
              <a:ext uri="{FF2B5EF4-FFF2-40B4-BE49-F238E27FC236}">
                <a16:creationId xmlns:a16="http://schemas.microsoft.com/office/drawing/2014/main" id="{98B104BE-7FB7-8941-B3D2-FF0C399D464F}"/>
              </a:ext>
            </a:extLst>
          </p:cNvPr>
          <p:cNvSpPr>
            <a:spLocks noGrp="1"/>
          </p:cNvSpPr>
          <p:nvPr>
            <p:ph type="sldNum" sz="quarter" idx="24"/>
          </p:nvPr>
        </p:nvSpPr>
        <p:spPr/>
        <p:txBody>
          <a:bodyPr/>
          <a:lstStyle/>
          <a:p>
            <a:fld id="{86CB4B4D-7CA3-9044-876B-883B54F8677D}" type="slidenum">
              <a:rPr lang="en-US" smtClean="0"/>
              <a:pPr/>
              <a:t>‹#›</a:t>
            </a:fld>
            <a:endParaRPr lang="en-US"/>
          </a:p>
        </p:txBody>
      </p:sp>
      <p:sp>
        <p:nvSpPr>
          <p:cNvPr id="28" name="Text Placeholder 2">
            <a:extLst>
              <a:ext uri="{FF2B5EF4-FFF2-40B4-BE49-F238E27FC236}">
                <a16:creationId xmlns:a16="http://schemas.microsoft.com/office/drawing/2014/main" id="{08EE0B9A-D79D-D347-B7C2-9F08F5821C2E}"/>
              </a:ext>
            </a:extLst>
          </p:cNvPr>
          <p:cNvSpPr>
            <a:spLocks noGrp="1"/>
          </p:cNvSpPr>
          <p:nvPr>
            <p:ph type="body" sz="quarter" idx="10" hasCustomPrompt="1"/>
          </p:nvPr>
        </p:nvSpPr>
        <p:spPr>
          <a:xfrm>
            <a:off x="1807780"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29" name="Text Placeholder 2">
            <a:extLst>
              <a:ext uri="{FF2B5EF4-FFF2-40B4-BE49-F238E27FC236}">
                <a16:creationId xmlns:a16="http://schemas.microsoft.com/office/drawing/2014/main" id="{53466A08-897F-5549-8D44-3E90F7C24445}"/>
              </a:ext>
            </a:extLst>
          </p:cNvPr>
          <p:cNvSpPr>
            <a:spLocks noGrp="1"/>
          </p:cNvSpPr>
          <p:nvPr>
            <p:ph type="body" sz="quarter" idx="11" hasCustomPrompt="1"/>
          </p:nvPr>
        </p:nvSpPr>
        <p:spPr>
          <a:xfrm>
            <a:off x="17712447"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chemeClr val="bg1">
                    <a:lumMod val="95000"/>
                  </a:schemeClr>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30" name="Text Placeholder 4">
            <a:extLst>
              <a:ext uri="{FF2B5EF4-FFF2-40B4-BE49-F238E27FC236}">
                <a16:creationId xmlns:a16="http://schemas.microsoft.com/office/drawing/2014/main" id="{18A75531-CEEB-EE47-85D0-E3C5D4E9EF47}"/>
              </a:ext>
            </a:extLst>
          </p:cNvPr>
          <p:cNvSpPr>
            <a:spLocks noGrp="1"/>
          </p:cNvSpPr>
          <p:nvPr>
            <p:ph type="body" sz="quarter" idx="15" hasCustomPrompt="1"/>
          </p:nvPr>
        </p:nvSpPr>
        <p:spPr>
          <a:xfrm>
            <a:off x="1807781" y="6806234"/>
            <a:ext cx="5120533"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a:t>
            </a:r>
          </a:p>
          <a:p>
            <a:pPr lvl="0"/>
            <a:r>
              <a:rPr lang="en-US"/>
              <a:t>facer, no </a:t>
            </a:r>
            <a:r>
              <a:rPr lang="en-US" err="1"/>
              <a:t>suas</a:t>
            </a:r>
            <a:r>
              <a:rPr lang="en-US"/>
              <a:t> ipsum.</a:t>
            </a:r>
          </a:p>
        </p:txBody>
      </p:sp>
      <p:sp>
        <p:nvSpPr>
          <p:cNvPr id="31" name="Text Placeholder 2">
            <a:extLst>
              <a:ext uri="{FF2B5EF4-FFF2-40B4-BE49-F238E27FC236}">
                <a16:creationId xmlns:a16="http://schemas.microsoft.com/office/drawing/2014/main" id="{077C3E50-9194-704B-BCF6-CAD050128A60}"/>
              </a:ext>
            </a:extLst>
          </p:cNvPr>
          <p:cNvSpPr>
            <a:spLocks noGrp="1"/>
          </p:cNvSpPr>
          <p:nvPr>
            <p:ph type="body" sz="quarter" idx="19" hasCustomPrompt="1"/>
          </p:nvPr>
        </p:nvSpPr>
        <p:spPr>
          <a:xfrm>
            <a:off x="9726659"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chemeClr val="accent6"/>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32" name="Text Placeholder 4">
            <a:extLst>
              <a:ext uri="{FF2B5EF4-FFF2-40B4-BE49-F238E27FC236}">
                <a16:creationId xmlns:a16="http://schemas.microsoft.com/office/drawing/2014/main" id="{F98AE12D-A052-1D46-97BB-E1E0A10B7D35}"/>
              </a:ext>
            </a:extLst>
          </p:cNvPr>
          <p:cNvSpPr>
            <a:spLocks noGrp="1"/>
          </p:cNvSpPr>
          <p:nvPr>
            <p:ph type="body" sz="quarter" idx="20" hasCustomPrompt="1"/>
          </p:nvPr>
        </p:nvSpPr>
        <p:spPr>
          <a:xfrm>
            <a:off x="9726660" y="6806234"/>
            <a:ext cx="5093732" cy="2940050"/>
          </a:xfrm>
          <a:prstGeom prst="rect">
            <a:avLst/>
          </a:prstGeom>
        </p:spPr>
        <p:txBody>
          <a:bodyPr>
            <a:normAutofit/>
          </a:bodyPr>
          <a:lstStyle>
            <a:lvl1pPr>
              <a:lnSpc>
                <a:spcPct val="100000"/>
              </a:lnSpc>
              <a:defRPr sz="3600">
                <a:solidFill>
                  <a:schemeClr val="accent6"/>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a:t>
            </a:r>
          </a:p>
          <a:p>
            <a:pPr lvl="0"/>
            <a:r>
              <a:rPr lang="en-US"/>
              <a:t>facer, no </a:t>
            </a:r>
            <a:r>
              <a:rPr lang="en-US" err="1"/>
              <a:t>suas</a:t>
            </a:r>
            <a:r>
              <a:rPr lang="en-US"/>
              <a:t> ipsum.</a:t>
            </a:r>
          </a:p>
        </p:txBody>
      </p:sp>
      <p:sp>
        <p:nvSpPr>
          <p:cNvPr id="33" name="Text Placeholder 4">
            <a:extLst>
              <a:ext uri="{FF2B5EF4-FFF2-40B4-BE49-F238E27FC236}">
                <a16:creationId xmlns:a16="http://schemas.microsoft.com/office/drawing/2014/main" id="{20AE8195-2735-FE4F-8497-F5874AAEC2F4}"/>
              </a:ext>
            </a:extLst>
          </p:cNvPr>
          <p:cNvSpPr>
            <a:spLocks noGrp="1"/>
          </p:cNvSpPr>
          <p:nvPr>
            <p:ph type="body" sz="quarter" idx="21" hasCustomPrompt="1"/>
          </p:nvPr>
        </p:nvSpPr>
        <p:spPr>
          <a:xfrm>
            <a:off x="17712446" y="6806234"/>
            <a:ext cx="5216134" cy="2940050"/>
          </a:xfrm>
          <a:prstGeom prst="rect">
            <a:avLst/>
          </a:prstGeom>
        </p:spPr>
        <p:txBody>
          <a:bodyPr>
            <a:normAutofit/>
          </a:bodyPr>
          <a:lstStyle>
            <a:lvl1pPr>
              <a:lnSpc>
                <a:spcPct val="100000"/>
              </a:lnSpc>
              <a:defRPr sz="3600">
                <a:solidFill>
                  <a:schemeClr val="accent6"/>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Tree>
    <p:extLst>
      <p:ext uri="{BB962C8B-B14F-4D97-AF65-F5344CB8AC3E}">
        <p14:creationId xmlns:p14="http://schemas.microsoft.com/office/powerpoint/2010/main" val="225827873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Text Shapes (Blue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76A3AFC-584C-004E-86F8-37028DBD2B8E}"/>
              </a:ext>
            </a:extLst>
          </p:cNvPr>
          <p:cNvGrpSpPr/>
          <p:nvPr userDrawn="1"/>
        </p:nvGrpSpPr>
        <p:grpSpPr>
          <a:xfrm>
            <a:off x="10392441" y="3671566"/>
            <a:ext cx="13609788" cy="7991856"/>
            <a:chOff x="10392441" y="3671566"/>
            <a:chExt cx="13609788" cy="7991856"/>
          </a:xfrm>
        </p:grpSpPr>
        <p:sp>
          <p:nvSpPr>
            <p:cNvPr id="43" name="Graphic 24">
              <a:extLst>
                <a:ext uri="{FF2B5EF4-FFF2-40B4-BE49-F238E27FC236}">
                  <a16:creationId xmlns:a16="http://schemas.microsoft.com/office/drawing/2014/main" id="{F47837A7-4503-5541-9934-0AD0B8E09801}"/>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1"/>
            </a:solidFill>
            <a:ln w="79404" cap="flat">
              <a:noFill/>
              <a:prstDash val="solid"/>
              <a:miter/>
            </a:ln>
          </p:spPr>
          <p:txBody>
            <a:bodyPr rtlCol="0" anchor="ctr"/>
            <a:lstStyle/>
            <a:p>
              <a:endParaRPr lang="en-US" b="0" i="0">
                <a:latin typeface="FS Albert Pro" panose="02000503040000020004" pitchFamily="2" charset="0"/>
              </a:endParaRPr>
            </a:p>
          </p:txBody>
        </p:sp>
        <p:sp>
          <p:nvSpPr>
            <p:cNvPr id="41" name="Rectangle 40">
              <a:extLst>
                <a:ext uri="{FF2B5EF4-FFF2-40B4-BE49-F238E27FC236}">
                  <a16:creationId xmlns:a16="http://schemas.microsoft.com/office/drawing/2014/main" id="{9B4A397E-F1C2-804B-832B-3FA51BFBE1E5}"/>
                </a:ext>
              </a:extLst>
            </p:cNvPr>
            <p:cNvSpPr/>
            <p:nvPr userDrawn="1"/>
          </p:nvSpPr>
          <p:spPr>
            <a:xfrm>
              <a:off x="10392441" y="3671566"/>
              <a:ext cx="5755777" cy="799185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E1BE8A6D-645E-D647-85E2-9E125B86EA29}"/>
              </a:ext>
            </a:extLst>
          </p:cNvPr>
          <p:cNvGrpSpPr/>
          <p:nvPr userDrawn="1"/>
        </p:nvGrpSpPr>
        <p:grpSpPr>
          <a:xfrm>
            <a:off x="2685066" y="3671566"/>
            <a:ext cx="13924142" cy="7991856"/>
            <a:chOff x="2685066" y="3671566"/>
            <a:chExt cx="13924142" cy="7991856"/>
          </a:xfrm>
        </p:grpSpPr>
        <p:sp>
          <p:nvSpPr>
            <p:cNvPr id="42" name="Graphic 24">
              <a:extLst>
                <a:ext uri="{FF2B5EF4-FFF2-40B4-BE49-F238E27FC236}">
                  <a16:creationId xmlns:a16="http://schemas.microsoft.com/office/drawing/2014/main" id="{F8014638-4596-2A47-939C-F558A1E1B440}"/>
                </a:ext>
              </a:extLst>
            </p:cNvPr>
            <p:cNvSpPr/>
            <p:nvPr userDrawn="1"/>
          </p:nvSpPr>
          <p:spPr>
            <a:xfrm>
              <a:off x="7871445"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2"/>
            </a:solidFill>
            <a:ln w="79404" cap="flat">
              <a:noFill/>
              <a:prstDash val="solid"/>
              <a:miter/>
            </a:ln>
          </p:spPr>
          <p:txBody>
            <a:bodyPr rtlCol="0" anchor="ctr"/>
            <a:lstStyle/>
            <a:p>
              <a:endParaRPr lang="en-US" b="0" i="0">
                <a:latin typeface="FS Albert Pro" panose="02000503040000020004" pitchFamily="2" charset="0"/>
              </a:endParaRPr>
            </a:p>
          </p:txBody>
        </p:sp>
        <p:sp>
          <p:nvSpPr>
            <p:cNvPr id="45" name="Rectangle 44">
              <a:extLst>
                <a:ext uri="{FF2B5EF4-FFF2-40B4-BE49-F238E27FC236}">
                  <a16:creationId xmlns:a16="http://schemas.microsoft.com/office/drawing/2014/main" id="{EA88DD36-2CD9-8D4D-A958-65EDE12890D4}"/>
                </a:ext>
              </a:extLst>
            </p:cNvPr>
            <p:cNvSpPr/>
            <p:nvPr userDrawn="1"/>
          </p:nvSpPr>
          <p:spPr>
            <a:xfrm>
              <a:off x="2685066" y="3671566"/>
              <a:ext cx="6764244" cy="799185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11" name="Graphic 8">
            <a:extLst>
              <a:ext uri="{FF2B5EF4-FFF2-40B4-BE49-F238E27FC236}">
                <a16:creationId xmlns:a16="http://schemas.microsoft.com/office/drawing/2014/main" id="{9A0ECAB0-D7F0-CF48-8EBE-66130BF3E2E3}"/>
              </a:ext>
            </a:extLst>
          </p:cNvPr>
          <p:cNvSpPr/>
          <p:nvPr/>
        </p:nvSpPr>
        <p:spPr>
          <a:xfrm>
            <a:off x="-6" y="3671566"/>
            <a:ext cx="7991856" cy="7991856"/>
          </a:xfrm>
          <a:custGeom>
            <a:avLst/>
            <a:gdLst>
              <a:gd name="connsiteX0" fmla="*/ 0 w 7991856"/>
              <a:gd name="connsiteY0" fmla="*/ 0 h 7991856"/>
              <a:gd name="connsiteX1" fmla="*/ 3995928 w 7991856"/>
              <a:gd name="connsiteY1" fmla="*/ 0 h 7991856"/>
              <a:gd name="connsiteX2" fmla="*/ 7991856 w 7991856"/>
              <a:gd name="connsiteY2" fmla="*/ 3995928 h 7991856"/>
              <a:gd name="connsiteX3" fmla="*/ 7991856 w 7991856"/>
              <a:gd name="connsiteY3" fmla="*/ 3995928 h 7991856"/>
              <a:gd name="connsiteX4" fmla="*/ 3995928 w 7991856"/>
              <a:gd name="connsiteY4" fmla="*/ 7991856 h 7991856"/>
              <a:gd name="connsiteX5" fmla="*/ 0 w 7991856"/>
              <a:gd name="connsiteY5" fmla="*/ 7991856 h 7991856"/>
              <a:gd name="connsiteX6" fmla="*/ 0 w 7991856"/>
              <a:gd name="connsiteY6" fmla="*/ 7991856 h 7991856"/>
              <a:gd name="connsiteX7" fmla="*/ 0 w 7991856"/>
              <a:gd name="connsiteY7" fmla="*/ 0 h 7991856"/>
              <a:gd name="connsiteX8" fmla="*/ 0 w 7991856"/>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1856" h="7991856">
                <a:moveTo>
                  <a:pt x="0" y="0"/>
                </a:moveTo>
                <a:lnTo>
                  <a:pt x="3995928" y="0"/>
                </a:lnTo>
                <a:cubicBezTo>
                  <a:pt x="6202815" y="0"/>
                  <a:pt x="7991856" y="1789041"/>
                  <a:pt x="7991856" y="3995928"/>
                </a:cubicBezTo>
                <a:lnTo>
                  <a:pt x="7991856" y="3995928"/>
                </a:lnTo>
                <a:cubicBezTo>
                  <a:pt x="7991856" y="6202815"/>
                  <a:pt x="6202815" y="7991856"/>
                  <a:pt x="3995928" y="7991856"/>
                </a:cubicBezTo>
                <a:lnTo>
                  <a:pt x="0" y="7991856"/>
                </a:lnTo>
                <a:lnTo>
                  <a:pt x="0" y="7991856"/>
                </a:lnTo>
                <a:lnTo>
                  <a:pt x="0" y="0"/>
                </a:lnTo>
                <a:lnTo>
                  <a:pt x="0" y="0"/>
                </a:lnTo>
                <a:close/>
              </a:path>
            </a:pathLst>
          </a:custGeom>
          <a:solidFill>
            <a:schemeClr val="accent6"/>
          </a:solidFill>
          <a:ln w="79915" cap="flat">
            <a:noFill/>
            <a:prstDash val="solid"/>
            <a:miter/>
          </a:ln>
        </p:spPr>
        <p:txBody>
          <a:bodyPr rtlCol="0" anchor="ctr"/>
          <a:lstStyle/>
          <a:p>
            <a:endParaRPr lang="en-US" b="0" i="0">
              <a:latin typeface="FS Albert Pro" panose="02000503040000020004" pitchFamily="2" charset="0"/>
            </a:endParaRPr>
          </a:p>
        </p:txBody>
      </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3826228" cy="1992972"/>
          </a:xfrm>
          <a:prstGeom prst="rect">
            <a:avLst/>
          </a:prstGeom>
        </p:spPr>
        <p:txBody>
          <a:bodyPr anchor="t">
            <a:noAutofit/>
          </a:bodyPr>
          <a:lstStyle>
            <a:lvl1pPr>
              <a:lnSpc>
                <a:spcPct val="90000"/>
              </a:lnSpc>
              <a:defRPr sz="6000" b="0" i="0" spc="0" baseline="0">
                <a:solidFill>
                  <a:schemeClr val="tx2"/>
                </a:solidFill>
                <a:latin typeface="FS Albert Pro Light" panose="02000503040000020004" pitchFamily="2" charset="0"/>
              </a:defRPr>
            </a:lvl1pPr>
          </a:lstStyle>
          <a:p>
            <a:r>
              <a:rPr lang="en-US"/>
              <a:t>Content slide. </a:t>
            </a:r>
            <a:br>
              <a:rPr lang="en-US"/>
            </a:br>
            <a:r>
              <a:rPr lang="en-US"/>
              <a:t>Lorem ipsum dolor sit </a:t>
            </a:r>
            <a:r>
              <a:rPr lang="en-US" err="1"/>
              <a:t>amet</a:t>
            </a:r>
            <a:r>
              <a:rPr lang="en-US"/>
              <a:t>.</a:t>
            </a:r>
          </a:p>
        </p:txBody>
      </p:sp>
      <p:grpSp>
        <p:nvGrpSpPr>
          <p:cNvPr id="49" name="Group 48">
            <a:extLst>
              <a:ext uri="{FF2B5EF4-FFF2-40B4-BE49-F238E27FC236}">
                <a16:creationId xmlns:a16="http://schemas.microsoft.com/office/drawing/2014/main" id="{5F3CF31A-1A50-FD49-8E41-EE1871268684}"/>
              </a:ext>
            </a:extLst>
          </p:cNvPr>
          <p:cNvGrpSpPr/>
          <p:nvPr userDrawn="1"/>
        </p:nvGrpSpPr>
        <p:grpSpPr>
          <a:xfrm>
            <a:off x="-755" y="12618496"/>
            <a:ext cx="8367556" cy="1106648"/>
            <a:chOff x="-755" y="12618496"/>
            <a:chExt cx="8367556" cy="1106648"/>
          </a:xfrm>
        </p:grpSpPr>
        <p:grpSp>
          <p:nvGrpSpPr>
            <p:cNvPr id="50" name="Group 49">
              <a:extLst>
                <a:ext uri="{FF2B5EF4-FFF2-40B4-BE49-F238E27FC236}">
                  <a16:creationId xmlns:a16="http://schemas.microsoft.com/office/drawing/2014/main" id="{728A00C7-21C4-AD40-9645-A6AC8B587D10}"/>
                </a:ext>
              </a:extLst>
            </p:cNvPr>
            <p:cNvGrpSpPr/>
            <p:nvPr userDrawn="1"/>
          </p:nvGrpSpPr>
          <p:grpSpPr>
            <a:xfrm>
              <a:off x="1" y="12627864"/>
              <a:ext cx="8366800" cy="1097280"/>
              <a:chOff x="-58710091" y="-1"/>
              <a:chExt cx="77340167" cy="10058402"/>
            </a:xfrm>
            <a:solidFill>
              <a:schemeClr val="accent5"/>
            </a:solidFill>
          </p:grpSpPr>
          <p:pic>
            <p:nvPicPr>
              <p:cNvPr id="55" name="Graphic 54">
                <a:extLst>
                  <a:ext uri="{FF2B5EF4-FFF2-40B4-BE49-F238E27FC236}">
                    <a16:creationId xmlns:a16="http://schemas.microsoft.com/office/drawing/2014/main" id="{412FC4FE-A478-ED4F-8C0B-643824EA34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56" name="Rectangle 55">
                <a:extLst>
                  <a:ext uri="{FF2B5EF4-FFF2-40B4-BE49-F238E27FC236}">
                    <a16:creationId xmlns:a16="http://schemas.microsoft.com/office/drawing/2014/main" id="{2E7C4FFA-AF38-2041-8392-89B6F7F48FE3}"/>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51" name="Group 50">
              <a:extLst>
                <a:ext uri="{FF2B5EF4-FFF2-40B4-BE49-F238E27FC236}">
                  <a16:creationId xmlns:a16="http://schemas.microsoft.com/office/drawing/2014/main" id="{1D4458C6-1ED5-6844-89C6-3A80142F0E16}"/>
                </a:ext>
              </a:extLst>
            </p:cNvPr>
            <p:cNvGrpSpPr/>
            <p:nvPr userDrawn="1"/>
          </p:nvGrpSpPr>
          <p:grpSpPr>
            <a:xfrm>
              <a:off x="-755" y="12627864"/>
              <a:ext cx="2413264" cy="1097280"/>
              <a:chOff x="-3677406" y="-1"/>
              <a:chExt cx="22307482" cy="10058402"/>
            </a:xfrm>
          </p:grpSpPr>
          <p:pic>
            <p:nvPicPr>
              <p:cNvPr id="53" name="Graphic 52">
                <a:extLst>
                  <a:ext uri="{FF2B5EF4-FFF2-40B4-BE49-F238E27FC236}">
                    <a16:creationId xmlns:a16="http://schemas.microsoft.com/office/drawing/2014/main" id="{5D50236B-4E8E-AF47-A347-37284717DE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54" name="Rectangle 53">
                <a:extLst>
                  <a:ext uri="{FF2B5EF4-FFF2-40B4-BE49-F238E27FC236}">
                    <a16:creationId xmlns:a16="http://schemas.microsoft.com/office/drawing/2014/main" id="{62ABCCF2-0DAF-0B40-86DC-9EF75F50871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52" name="Graphic 51">
              <a:extLst>
                <a:ext uri="{FF2B5EF4-FFF2-40B4-BE49-F238E27FC236}">
                  <a16:creationId xmlns:a16="http://schemas.microsoft.com/office/drawing/2014/main" id="{23FAF17C-9EC4-4544-86FA-35FC63D09AF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4" name="Date Placeholder 3">
            <a:extLst>
              <a:ext uri="{FF2B5EF4-FFF2-40B4-BE49-F238E27FC236}">
                <a16:creationId xmlns:a16="http://schemas.microsoft.com/office/drawing/2014/main" id="{FD71ECBC-0FA4-384F-9EBB-634631BDD6C8}"/>
              </a:ext>
            </a:extLst>
          </p:cNvPr>
          <p:cNvSpPr>
            <a:spLocks noGrp="1"/>
          </p:cNvSpPr>
          <p:nvPr>
            <p:ph type="dt" sz="half" idx="22"/>
          </p:nvPr>
        </p:nvSpPr>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57442A41-BE93-0E41-BD30-11225D82A42D}"/>
              </a:ext>
            </a:extLst>
          </p:cNvPr>
          <p:cNvSpPr>
            <a:spLocks noGrp="1"/>
          </p:cNvSpPr>
          <p:nvPr>
            <p:ph type="ftr" sz="quarter" idx="23"/>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6" name="Slide Number Placeholder 5">
            <a:extLst>
              <a:ext uri="{FF2B5EF4-FFF2-40B4-BE49-F238E27FC236}">
                <a16:creationId xmlns:a16="http://schemas.microsoft.com/office/drawing/2014/main" id="{600A1655-325C-F446-AC74-83E1E5AE5830}"/>
              </a:ext>
            </a:extLst>
          </p:cNvPr>
          <p:cNvSpPr>
            <a:spLocks noGrp="1"/>
          </p:cNvSpPr>
          <p:nvPr>
            <p:ph type="sldNum" sz="quarter" idx="24"/>
          </p:nvPr>
        </p:nvSpPr>
        <p:spPr/>
        <p:txBody>
          <a:bodyPr/>
          <a:lstStyle/>
          <a:p>
            <a:fld id="{86CB4B4D-7CA3-9044-876B-883B54F8677D}" type="slidenum">
              <a:rPr lang="en-US" smtClean="0"/>
              <a:pPr/>
              <a:t>‹#›</a:t>
            </a:fld>
            <a:endParaRPr lang="en-US"/>
          </a:p>
        </p:txBody>
      </p:sp>
      <p:sp>
        <p:nvSpPr>
          <p:cNvPr id="28" name="Text Placeholder 2">
            <a:extLst>
              <a:ext uri="{FF2B5EF4-FFF2-40B4-BE49-F238E27FC236}">
                <a16:creationId xmlns:a16="http://schemas.microsoft.com/office/drawing/2014/main" id="{C423BE95-3BCF-5248-B9AE-3BCE7716A119}"/>
              </a:ext>
            </a:extLst>
          </p:cNvPr>
          <p:cNvSpPr>
            <a:spLocks noGrp="1"/>
          </p:cNvSpPr>
          <p:nvPr>
            <p:ph type="body" sz="quarter" idx="10" hasCustomPrompt="1"/>
          </p:nvPr>
        </p:nvSpPr>
        <p:spPr>
          <a:xfrm>
            <a:off x="1807780"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29" name="Text Placeholder 2">
            <a:extLst>
              <a:ext uri="{FF2B5EF4-FFF2-40B4-BE49-F238E27FC236}">
                <a16:creationId xmlns:a16="http://schemas.microsoft.com/office/drawing/2014/main" id="{5B2A5BDF-503F-4748-B7DF-76E3FCF80292}"/>
              </a:ext>
            </a:extLst>
          </p:cNvPr>
          <p:cNvSpPr>
            <a:spLocks noGrp="1"/>
          </p:cNvSpPr>
          <p:nvPr>
            <p:ph type="body" sz="quarter" idx="11" hasCustomPrompt="1"/>
          </p:nvPr>
        </p:nvSpPr>
        <p:spPr>
          <a:xfrm>
            <a:off x="17712447"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chemeClr val="bg1">
                    <a:lumMod val="95000"/>
                  </a:schemeClr>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30" name="Text Placeholder 4">
            <a:extLst>
              <a:ext uri="{FF2B5EF4-FFF2-40B4-BE49-F238E27FC236}">
                <a16:creationId xmlns:a16="http://schemas.microsoft.com/office/drawing/2014/main" id="{356656E5-4884-E641-8EA9-7B41F4B81A49}"/>
              </a:ext>
            </a:extLst>
          </p:cNvPr>
          <p:cNvSpPr>
            <a:spLocks noGrp="1"/>
          </p:cNvSpPr>
          <p:nvPr>
            <p:ph type="body" sz="quarter" idx="15" hasCustomPrompt="1"/>
          </p:nvPr>
        </p:nvSpPr>
        <p:spPr>
          <a:xfrm>
            <a:off x="1807781" y="6806234"/>
            <a:ext cx="5120533"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a:t>
            </a:r>
          </a:p>
          <a:p>
            <a:pPr lvl="0"/>
            <a:r>
              <a:rPr lang="en-US"/>
              <a:t>facer, no </a:t>
            </a:r>
            <a:r>
              <a:rPr lang="en-US" err="1"/>
              <a:t>suas</a:t>
            </a:r>
            <a:r>
              <a:rPr lang="en-US"/>
              <a:t> ipsum.</a:t>
            </a:r>
          </a:p>
        </p:txBody>
      </p:sp>
      <p:sp>
        <p:nvSpPr>
          <p:cNvPr id="31" name="Text Placeholder 2">
            <a:extLst>
              <a:ext uri="{FF2B5EF4-FFF2-40B4-BE49-F238E27FC236}">
                <a16:creationId xmlns:a16="http://schemas.microsoft.com/office/drawing/2014/main" id="{C5F14E70-CA4F-2347-A5CF-AF47ADC38FE8}"/>
              </a:ext>
            </a:extLst>
          </p:cNvPr>
          <p:cNvSpPr>
            <a:spLocks noGrp="1"/>
          </p:cNvSpPr>
          <p:nvPr>
            <p:ph type="body" sz="quarter" idx="19" hasCustomPrompt="1"/>
          </p:nvPr>
        </p:nvSpPr>
        <p:spPr>
          <a:xfrm>
            <a:off x="9726659"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chemeClr val="accent6"/>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32" name="Text Placeholder 4">
            <a:extLst>
              <a:ext uri="{FF2B5EF4-FFF2-40B4-BE49-F238E27FC236}">
                <a16:creationId xmlns:a16="http://schemas.microsoft.com/office/drawing/2014/main" id="{B9D11928-ED1E-B04F-824D-DAF2DF197E23}"/>
              </a:ext>
            </a:extLst>
          </p:cNvPr>
          <p:cNvSpPr>
            <a:spLocks noGrp="1"/>
          </p:cNvSpPr>
          <p:nvPr>
            <p:ph type="body" sz="quarter" idx="20" hasCustomPrompt="1"/>
          </p:nvPr>
        </p:nvSpPr>
        <p:spPr>
          <a:xfrm>
            <a:off x="9726660" y="6806234"/>
            <a:ext cx="5093732" cy="2940050"/>
          </a:xfrm>
          <a:prstGeom prst="rect">
            <a:avLst/>
          </a:prstGeom>
        </p:spPr>
        <p:txBody>
          <a:bodyPr>
            <a:normAutofit/>
          </a:bodyPr>
          <a:lstStyle>
            <a:lvl1pPr>
              <a:lnSpc>
                <a:spcPct val="100000"/>
              </a:lnSpc>
              <a:defRPr sz="3600">
                <a:solidFill>
                  <a:schemeClr val="accent6"/>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a:t>
            </a:r>
          </a:p>
          <a:p>
            <a:pPr lvl="0"/>
            <a:r>
              <a:rPr lang="en-US"/>
              <a:t>facer, no </a:t>
            </a:r>
            <a:r>
              <a:rPr lang="en-US" err="1"/>
              <a:t>suas</a:t>
            </a:r>
            <a:r>
              <a:rPr lang="en-US"/>
              <a:t> ipsum.</a:t>
            </a:r>
          </a:p>
        </p:txBody>
      </p:sp>
      <p:sp>
        <p:nvSpPr>
          <p:cNvPr id="33" name="Text Placeholder 4">
            <a:extLst>
              <a:ext uri="{FF2B5EF4-FFF2-40B4-BE49-F238E27FC236}">
                <a16:creationId xmlns:a16="http://schemas.microsoft.com/office/drawing/2014/main" id="{875E0117-6E33-714C-A050-F6C0B7E6E920}"/>
              </a:ext>
            </a:extLst>
          </p:cNvPr>
          <p:cNvSpPr>
            <a:spLocks noGrp="1"/>
          </p:cNvSpPr>
          <p:nvPr>
            <p:ph type="body" sz="quarter" idx="21" hasCustomPrompt="1"/>
          </p:nvPr>
        </p:nvSpPr>
        <p:spPr>
          <a:xfrm>
            <a:off x="17712446" y="6806234"/>
            <a:ext cx="5216134" cy="2940050"/>
          </a:xfrm>
          <a:prstGeom prst="rect">
            <a:avLst/>
          </a:prstGeom>
        </p:spPr>
        <p:txBody>
          <a:bodyPr>
            <a:normAutofit/>
          </a:bodyPr>
          <a:lstStyle>
            <a:lvl1pPr>
              <a:lnSpc>
                <a:spcPct val="100000"/>
              </a:lnSpc>
              <a:defRPr sz="3600">
                <a:solidFill>
                  <a:schemeClr val="accent6"/>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Tree>
    <p:extLst>
      <p:ext uri="{BB962C8B-B14F-4D97-AF65-F5344CB8AC3E}">
        <p14:creationId xmlns:p14="http://schemas.microsoft.com/office/powerpoint/2010/main" val="286621799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Text Shapes (Ultraviolet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76A3AFC-584C-004E-86F8-37028DBD2B8E}"/>
              </a:ext>
            </a:extLst>
          </p:cNvPr>
          <p:cNvGrpSpPr/>
          <p:nvPr userDrawn="1"/>
        </p:nvGrpSpPr>
        <p:grpSpPr>
          <a:xfrm>
            <a:off x="10392441" y="3671566"/>
            <a:ext cx="13609788" cy="7991856"/>
            <a:chOff x="10392441" y="3671566"/>
            <a:chExt cx="13609788" cy="7991856"/>
          </a:xfrm>
        </p:grpSpPr>
        <p:sp>
          <p:nvSpPr>
            <p:cNvPr id="43" name="Graphic 24">
              <a:extLst>
                <a:ext uri="{FF2B5EF4-FFF2-40B4-BE49-F238E27FC236}">
                  <a16:creationId xmlns:a16="http://schemas.microsoft.com/office/drawing/2014/main" id="{F47837A7-4503-5541-9934-0AD0B8E09801}"/>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1"/>
            </a:solidFill>
            <a:ln w="79404" cap="flat">
              <a:noFill/>
              <a:prstDash val="solid"/>
              <a:miter/>
            </a:ln>
          </p:spPr>
          <p:txBody>
            <a:bodyPr rtlCol="0" anchor="ctr"/>
            <a:lstStyle/>
            <a:p>
              <a:endParaRPr lang="en-US" b="0" i="0">
                <a:latin typeface="FS Albert Pro" panose="02000503040000020004" pitchFamily="2" charset="0"/>
              </a:endParaRPr>
            </a:p>
          </p:txBody>
        </p:sp>
        <p:sp>
          <p:nvSpPr>
            <p:cNvPr id="41" name="Rectangle 40">
              <a:extLst>
                <a:ext uri="{FF2B5EF4-FFF2-40B4-BE49-F238E27FC236}">
                  <a16:creationId xmlns:a16="http://schemas.microsoft.com/office/drawing/2014/main" id="{9B4A397E-F1C2-804B-832B-3FA51BFBE1E5}"/>
                </a:ext>
              </a:extLst>
            </p:cNvPr>
            <p:cNvSpPr/>
            <p:nvPr userDrawn="1"/>
          </p:nvSpPr>
          <p:spPr>
            <a:xfrm>
              <a:off x="10392441" y="3671566"/>
              <a:ext cx="5755777" cy="799185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E1BE8A6D-645E-D647-85E2-9E125B86EA29}"/>
              </a:ext>
            </a:extLst>
          </p:cNvPr>
          <p:cNvGrpSpPr/>
          <p:nvPr userDrawn="1"/>
        </p:nvGrpSpPr>
        <p:grpSpPr>
          <a:xfrm>
            <a:off x="2685066" y="3671566"/>
            <a:ext cx="13924142" cy="7991856"/>
            <a:chOff x="2685066" y="3671566"/>
            <a:chExt cx="13924142" cy="7991856"/>
          </a:xfrm>
        </p:grpSpPr>
        <p:sp>
          <p:nvSpPr>
            <p:cNvPr id="42" name="Graphic 24">
              <a:extLst>
                <a:ext uri="{FF2B5EF4-FFF2-40B4-BE49-F238E27FC236}">
                  <a16:creationId xmlns:a16="http://schemas.microsoft.com/office/drawing/2014/main" id="{F8014638-4596-2A47-939C-F558A1E1B440}"/>
                </a:ext>
              </a:extLst>
            </p:cNvPr>
            <p:cNvSpPr/>
            <p:nvPr userDrawn="1"/>
          </p:nvSpPr>
          <p:spPr>
            <a:xfrm>
              <a:off x="7871445"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2"/>
            </a:solidFill>
            <a:ln w="79404" cap="flat">
              <a:noFill/>
              <a:prstDash val="solid"/>
              <a:miter/>
            </a:ln>
          </p:spPr>
          <p:txBody>
            <a:bodyPr rtlCol="0" anchor="ctr"/>
            <a:lstStyle/>
            <a:p>
              <a:endParaRPr lang="en-US" b="0" i="0">
                <a:latin typeface="FS Albert Pro" panose="02000503040000020004" pitchFamily="2" charset="0"/>
              </a:endParaRPr>
            </a:p>
          </p:txBody>
        </p:sp>
        <p:sp>
          <p:nvSpPr>
            <p:cNvPr id="45" name="Rectangle 44">
              <a:extLst>
                <a:ext uri="{FF2B5EF4-FFF2-40B4-BE49-F238E27FC236}">
                  <a16:creationId xmlns:a16="http://schemas.microsoft.com/office/drawing/2014/main" id="{EA88DD36-2CD9-8D4D-A958-65EDE12890D4}"/>
                </a:ext>
              </a:extLst>
            </p:cNvPr>
            <p:cNvSpPr/>
            <p:nvPr userDrawn="1"/>
          </p:nvSpPr>
          <p:spPr>
            <a:xfrm>
              <a:off x="2685066" y="3671566"/>
              <a:ext cx="6764244" cy="799185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11" name="Graphic 8">
            <a:extLst>
              <a:ext uri="{FF2B5EF4-FFF2-40B4-BE49-F238E27FC236}">
                <a16:creationId xmlns:a16="http://schemas.microsoft.com/office/drawing/2014/main" id="{9A0ECAB0-D7F0-CF48-8EBE-66130BF3E2E3}"/>
              </a:ext>
            </a:extLst>
          </p:cNvPr>
          <p:cNvSpPr/>
          <p:nvPr/>
        </p:nvSpPr>
        <p:spPr>
          <a:xfrm>
            <a:off x="0" y="3671566"/>
            <a:ext cx="7991856" cy="7991856"/>
          </a:xfrm>
          <a:custGeom>
            <a:avLst/>
            <a:gdLst>
              <a:gd name="connsiteX0" fmla="*/ 0 w 7991856"/>
              <a:gd name="connsiteY0" fmla="*/ 0 h 7991856"/>
              <a:gd name="connsiteX1" fmla="*/ 3995928 w 7991856"/>
              <a:gd name="connsiteY1" fmla="*/ 0 h 7991856"/>
              <a:gd name="connsiteX2" fmla="*/ 7991856 w 7991856"/>
              <a:gd name="connsiteY2" fmla="*/ 3995928 h 7991856"/>
              <a:gd name="connsiteX3" fmla="*/ 7991856 w 7991856"/>
              <a:gd name="connsiteY3" fmla="*/ 3995928 h 7991856"/>
              <a:gd name="connsiteX4" fmla="*/ 3995928 w 7991856"/>
              <a:gd name="connsiteY4" fmla="*/ 7991856 h 7991856"/>
              <a:gd name="connsiteX5" fmla="*/ 0 w 7991856"/>
              <a:gd name="connsiteY5" fmla="*/ 7991856 h 7991856"/>
              <a:gd name="connsiteX6" fmla="*/ 0 w 7991856"/>
              <a:gd name="connsiteY6" fmla="*/ 7991856 h 7991856"/>
              <a:gd name="connsiteX7" fmla="*/ 0 w 7991856"/>
              <a:gd name="connsiteY7" fmla="*/ 0 h 7991856"/>
              <a:gd name="connsiteX8" fmla="*/ 0 w 7991856"/>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1856" h="7991856">
                <a:moveTo>
                  <a:pt x="0" y="0"/>
                </a:moveTo>
                <a:lnTo>
                  <a:pt x="3995928" y="0"/>
                </a:lnTo>
                <a:cubicBezTo>
                  <a:pt x="6202815" y="0"/>
                  <a:pt x="7991856" y="1789041"/>
                  <a:pt x="7991856" y="3995928"/>
                </a:cubicBezTo>
                <a:lnTo>
                  <a:pt x="7991856" y="3995928"/>
                </a:lnTo>
                <a:cubicBezTo>
                  <a:pt x="7991856" y="6202815"/>
                  <a:pt x="6202815" y="7991856"/>
                  <a:pt x="3995928" y="7991856"/>
                </a:cubicBezTo>
                <a:lnTo>
                  <a:pt x="0" y="7991856"/>
                </a:lnTo>
                <a:lnTo>
                  <a:pt x="0" y="7991856"/>
                </a:lnTo>
                <a:lnTo>
                  <a:pt x="0" y="0"/>
                </a:lnTo>
                <a:lnTo>
                  <a:pt x="0" y="0"/>
                </a:lnTo>
                <a:close/>
              </a:path>
            </a:pathLst>
          </a:custGeom>
          <a:solidFill>
            <a:schemeClr val="accent6"/>
          </a:solidFill>
          <a:ln w="79915" cap="flat">
            <a:noFill/>
            <a:prstDash val="solid"/>
            <a:miter/>
          </a:ln>
        </p:spPr>
        <p:txBody>
          <a:bodyPr rtlCol="0" anchor="ctr"/>
          <a:lstStyle/>
          <a:p>
            <a:endParaRPr lang="en-US" b="0" i="0">
              <a:latin typeface="FS Albert Pro" panose="02000503040000020004" pitchFamily="2" charset="0"/>
            </a:endParaRPr>
          </a:p>
        </p:txBody>
      </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3826228" cy="1992972"/>
          </a:xfrm>
          <a:prstGeom prst="rect">
            <a:avLst/>
          </a:prstGeom>
        </p:spPr>
        <p:txBody>
          <a:bodyPr anchor="t">
            <a:noAutofit/>
          </a:bodyPr>
          <a:lstStyle>
            <a:lvl1pPr>
              <a:lnSpc>
                <a:spcPct val="90000"/>
              </a:lnSpc>
              <a:defRPr sz="6000" b="0" i="0" spc="0" baseline="0">
                <a:solidFill>
                  <a:schemeClr val="tx2"/>
                </a:solidFill>
                <a:latin typeface="FS Albert Pro Light" panose="02000503040000020004" pitchFamily="2" charset="0"/>
              </a:defRPr>
            </a:lvl1pPr>
          </a:lstStyle>
          <a:p>
            <a:r>
              <a:rPr lang="en-US"/>
              <a:t>Content slide. </a:t>
            </a:r>
            <a:br>
              <a:rPr lang="en-US"/>
            </a:br>
            <a:r>
              <a:rPr lang="en-US"/>
              <a:t>Lorem ipsum dolor sit </a:t>
            </a:r>
            <a:r>
              <a:rPr lang="en-US" err="1"/>
              <a:t>amet</a:t>
            </a:r>
            <a:r>
              <a:rPr lang="en-US"/>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1807780"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17712447"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chemeClr val="bg1">
                    <a:lumMod val="95000"/>
                  </a:schemeClr>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1807781" y="6806234"/>
            <a:ext cx="5120533"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a:t>
            </a:r>
          </a:p>
          <a:p>
            <a:pPr lvl="0"/>
            <a:r>
              <a:rPr lang="en-US"/>
              <a:t>facer, no </a:t>
            </a:r>
            <a:r>
              <a:rPr lang="en-US" err="1"/>
              <a:t>suas</a:t>
            </a:r>
            <a:r>
              <a:rPr lang="en-US"/>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9726659"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chemeClr val="accent6"/>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9726660" y="6806234"/>
            <a:ext cx="5093732" cy="2940050"/>
          </a:xfrm>
          <a:prstGeom prst="rect">
            <a:avLst/>
          </a:prstGeom>
        </p:spPr>
        <p:txBody>
          <a:bodyPr>
            <a:normAutofit/>
          </a:bodyPr>
          <a:lstStyle>
            <a:lvl1pPr>
              <a:lnSpc>
                <a:spcPct val="100000"/>
              </a:lnSpc>
              <a:defRPr sz="3600">
                <a:solidFill>
                  <a:schemeClr val="accent6"/>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a:t>
            </a:r>
          </a:p>
          <a:p>
            <a:pPr lvl="0"/>
            <a:r>
              <a:rPr lang="en-US"/>
              <a:t>facer, no </a:t>
            </a:r>
            <a:r>
              <a:rPr lang="en-US" err="1"/>
              <a:t>suas</a:t>
            </a:r>
            <a:r>
              <a:rPr lang="en-US"/>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17712446" y="6806234"/>
            <a:ext cx="5284714" cy="2940050"/>
          </a:xfrm>
          <a:prstGeom prst="rect">
            <a:avLst/>
          </a:prstGeom>
        </p:spPr>
        <p:txBody>
          <a:bodyPr>
            <a:normAutofit/>
          </a:bodyPr>
          <a:lstStyle>
            <a:lvl1pPr>
              <a:lnSpc>
                <a:spcPct val="100000"/>
              </a:lnSpc>
              <a:defRPr sz="3600">
                <a:solidFill>
                  <a:schemeClr val="accent6"/>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grpSp>
        <p:nvGrpSpPr>
          <p:cNvPr id="33" name="Group 32">
            <a:extLst>
              <a:ext uri="{FF2B5EF4-FFF2-40B4-BE49-F238E27FC236}">
                <a16:creationId xmlns:a16="http://schemas.microsoft.com/office/drawing/2014/main" id="{5A5147F3-A291-BA45-88C2-64951CA3C0FB}"/>
              </a:ext>
            </a:extLst>
          </p:cNvPr>
          <p:cNvGrpSpPr/>
          <p:nvPr userDrawn="1"/>
        </p:nvGrpSpPr>
        <p:grpSpPr>
          <a:xfrm>
            <a:off x="-755" y="12614990"/>
            <a:ext cx="8367556" cy="1110154"/>
            <a:chOff x="-755" y="12614990"/>
            <a:chExt cx="8367556" cy="1110154"/>
          </a:xfrm>
        </p:grpSpPr>
        <p:grpSp>
          <p:nvGrpSpPr>
            <p:cNvPr id="34" name="Group 33">
              <a:extLst>
                <a:ext uri="{FF2B5EF4-FFF2-40B4-BE49-F238E27FC236}">
                  <a16:creationId xmlns:a16="http://schemas.microsoft.com/office/drawing/2014/main" id="{8674423D-4E37-B348-A864-AD89D8B9E066}"/>
                </a:ext>
              </a:extLst>
            </p:cNvPr>
            <p:cNvGrpSpPr/>
            <p:nvPr userDrawn="1"/>
          </p:nvGrpSpPr>
          <p:grpSpPr>
            <a:xfrm>
              <a:off x="1" y="12627864"/>
              <a:ext cx="8366800" cy="1097280"/>
              <a:chOff x="-58710091" y="-1"/>
              <a:chExt cx="77340167" cy="10058402"/>
            </a:xfrm>
            <a:solidFill>
              <a:schemeClr val="accent5"/>
            </a:solidFill>
          </p:grpSpPr>
          <p:pic>
            <p:nvPicPr>
              <p:cNvPr id="46" name="Graphic 45">
                <a:extLst>
                  <a:ext uri="{FF2B5EF4-FFF2-40B4-BE49-F238E27FC236}">
                    <a16:creationId xmlns:a16="http://schemas.microsoft.com/office/drawing/2014/main" id="{4E1940AA-27FE-894D-8007-D9E8259B5F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7" name="Rectangle 46">
                <a:extLst>
                  <a:ext uri="{FF2B5EF4-FFF2-40B4-BE49-F238E27FC236}">
                    <a16:creationId xmlns:a16="http://schemas.microsoft.com/office/drawing/2014/main" id="{D69301CF-4EC0-EE48-A4C7-DC87246710BE}"/>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5" name="Group 34">
              <a:extLst>
                <a:ext uri="{FF2B5EF4-FFF2-40B4-BE49-F238E27FC236}">
                  <a16:creationId xmlns:a16="http://schemas.microsoft.com/office/drawing/2014/main" id="{4F51E70E-44E5-9845-BCCA-BA3DDF476F1D}"/>
                </a:ext>
              </a:extLst>
            </p:cNvPr>
            <p:cNvGrpSpPr/>
            <p:nvPr userDrawn="1"/>
          </p:nvGrpSpPr>
          <p:grpSpPr>
            <a:xfrm>
              <a:off x="-755" y="12627864"/>
              <a:ext cx="2413264" cy="1097280"/>
              <a:chOff x="-3677406" y="-1"/>
              <a:chExt cx="22307482" cy="10058402"/>
            </a:xfrm>
            <a:solidFill>
              <a:schemeClr val="bg2"/>
            </a:solidFill>
          </p:grpSpPr>
          <p:pic>
            <p:nvPicPr>
              <p:cNvPr id="37" name="Graphic 36">
                <a:extLst>
                  <a:ext uri="{FF2B5EF4-FFF2-40B4-BE49-F238E27FC236}">
                    <a16:creationId xmlns:a16="http://schemas.microsoft.com/office/drawing/2014/main" id="{552A35D3-D622-6E4E-8713-54ABF5D996B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4" name="Rectangle 43">
                <a:extLst>
                  <a:ext uri="{FF2B5EF4-FFF2-40B4-BE49-F238E27FC236}">
                    <a16:creationId xmlns:a16="http://schemas.microsoft.com/office/drawing/2014/main" id="{E9D06DEA-56D8-D54D-9D48-74F3F6243CC9}"/>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6" name="Graphic 35">
              <a:extLst>
                <a:ext uri="{FF2B5EF4-FFF2-40B4-BE49-F238E27FC236}">
                  <a16:creationId xmlns:a16="http://schemas.microsoft.com/office/drawing/2014/main" id="{49DBAF47-1F65-6246-93A8-FAF7C41AA4E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4" name="Date Placeholder 3">
            <a:extLst>
              <a:ext uri="{FF2B5EF4-FFF2-40B4-BE49-F238E27FC236}">
                <a16:creationId xmlns:a16="http://schemas.microsoft.com/office/drawing/2014/main" id="{04D3AF61-3035-1849-A4CD-11CD3A147674}"/>
              </a:ext>
            </a:extLst>
          </p:cNvPr>
          <p:cNvSpPr>
            <a:spLocks noGrp="1"/>
          </p:cNvSpPr>
          <p:nvPr>
            <p:ph type="dt" sz="half" idx="22"/>
          </p:nvPr>
        </p:nvSpPr>
        <p:spPr/>
        <p:txBody>
          <a:bodyPr/>
          <a:lstStyle/>
          <a:p>
            <a:endParaRPr lang="en-US"/>
          </a:p>
        </p:txBody>
      </p:sp>
      <p:sp>
        <p:nvSpPr>
          <p:cNvPr id="5" name="Footer Placeholder 4">
            <a:extLst>
              <a:ext uri="{FF2B5EF4-FFF2-40B4-BE49-F238E27FC236}">
                <a16:creationId xmlns:a16="http://schemas.microsoft.com/office/drawing/2014/main" id="{B32F5423-1937-604E-8BA5-B7C7537D36D5}"/>
              </a:ext>
            </a:extLst>
          </p:cNvPr>
          <p:cNvSpPr>
            <a:spLocks noGrp="1"/>
          </p:cNvSpPr>
          <p:nvPr>
            <p:ph type="ftr" sz="quarter" idx="23"/>
          </p:nvPr>
        </p:nvSpPr>
        <p:spPr/>
        <p:txBody>
          <a:bodyPr/>
          <a:lstStyle/>
          <a:p>
            <a:pPr defTabSz="309563">
              <a:lnSpc>
                <a:spcPct val="120000"/>
              </a:lnSpc>
            </a:pPr>
            <a:r>
              <a:rPr lang="en-US"/>
              <a:t>BD Rhapsody™ TCR/BCR Multiomic Assay</a:t>
            </a:r>
          </a:p>
        </p:txBody>
      </p:sp>
      <p:sp>
        <p:nvSpPr>
          <p:cNvPr id="6" name="Slide Number Placeholder 5">
            <a:extLst>
              <a:ext uri="{FF2B5EF4-FFF2-40B4-BE49-F238E27FC236}">
                <a16:creationId xmlns:a16="http://schemas.microsoft.com/office/drawing/2014/main" id="{8087E2E8-182E-0141-A929-4D82590B37FC}"/>
              </a:ext>
            </a:extLst>
          </p:cNvPr>
          <p:cNvSpPr>
            <a:spLocks noGrp="1"/>
          </p:cNvSpPr>
          <p:nvPr>
            <p:ph type="sldNum" sz="quarter" idx="24"/>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46466598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Text Shape (Boosted footer)">
    <p:bg>
      <p:bgPr>
        <a:solidFill>
          <a:schemeClr val="accent3"/>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BE81DEDC-8A1C-C74C-8444-913629E06939}"/>
              </a:ext>
            </a:extLst>
          </p:cNvPr>
          <p:cNvGrpSpPr/>
          <p:nvPr userDrawn="1"/>
        </p:nvGrpSpPr>
        <p:grpSpPr>
          <a:xfrm>
            <a:off x="-755" y="3671566"/>
            <a:ext cx="24002984" cy="7991856"/>
            <a:chOff x="-755" y="3671566"/>
            <a:chExt cx="24002984" cy="7991856"/>
          </a:xfrm>
          <a:solidFill>
            <a:schemeClr val="bg1"/>
          </a:solidFill>
        </p:grpSpPr>
        <p:sp>
          <p:nvSpPr>
            <p:cNvPr id="44" name="Graphic 24">
              <a:extLst>
                <a:ext uri="{FF2B5EF4-FFF2-40B4-BE49-F238E27FC236}">
                  <a16:creationId xmlns:a16="http://schemas.microsoft.com/office/drawing/2014/main" id="{95BE185E-FDE2-5D4A-B397-48B8DA570743}"/>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grpFill/>
            <a:ln w="79404" cap="flat">
              <a:noFill/>
              <a:prstDash val="solid"/>
              <a:miter/>
            </a:ln>
          </p:spPr>
          <p:txBody>
            <a:bodyPr rtlCol="0" anchor="ctr"/>
            <a:lstStyle/>
            <a:p>
              <a:endParaRPr lang="en-US" b="0" i="0">
                <a:latin typeface="FS Albert Pro" panose="02000503040000020004" pitchFamily="2" charset="0"/>
              </a:endParaRPr>
            </a:p>
          </p:txBody>
        </p:sp>
        <p:sp>
          <p:nvSpPr>
            <p:cNvPr id="45" name="Rectangle 44">
              <a:extLst>
                <a:ext uri="{FF2B5EF4-FFF2-40B4-BE49-F238E27FC236}">
                  <a16:creationId xmlns:a16="http://schemas.microsoft.com/office/drawing/2014/main" id="{57B7B779-59FA-A742-96DE-E9788B4BEFFB}"/>
                </a:ext>
              </a:extLst>
            </p:cNvPr>
            <p:cNvSpPr/>
            <p:nvPr userDrawn="1"/>
          </p:nvSpPr>
          <p:spPr>
            <a:xfrm>
              <a:off x="-755" y="3671566"/>
              <a:ext cx="16148973" cy="7991856"/>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8" name="Group 27">
            <a:extLst>
              <a:ext uri="{FF2B5EF4-FFF2-40B4-BE49-F238E27FC236}">
                <a16:creationId xmlns:a16="http://schemas.microsoft.com/office/drawing/2014/main" id="{60839430-6C47-9A47-8E79-3926707FFE83}"/>
              </a:ext>
            </a:extLst>
          </p:cNvPr>
          <p:cNvGrpSpPr/>
          <p:nvPr userDrawn="1"/>
        </p:nvGrpSpPr>
        <p:grpSpPr>
          <a:xfrm>
            <a:off x="-755" y="12618496"/>
            <a:ext cx="8367556" cy="1106648"/>
            <a:chOff x="-755" y="12618496"/>
            <a:chExt cx="8367556" cy="1106648"/>
          </a:xfrm>
        </p:grpSpPr>
        <p:grpSp>
          <p:nvGrpSpPr>
            <p:cNvPr id="29" name="Group 28">
              <a:extLst>
                <a:ext uri="{FF2B5EF4-FFF2-40B4-BE49-F238E27FC236}">
                  <a16:creationId xmlns:a16="http://schemas.microsoft.com/office/drawing/2014/main" id="{81346D15-EDFF-F942-818D-8F7D08418F48}"/>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CCB6647F-F45C-2E47-9377-960924C351C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9A3DF1CD-B6A7-C74A-9663-F43C43E62974}"/>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0" name="Group 29">
              <a:extLst>
                <a:ext uri="{FF2B5EF4-FFF2-40B4-BE49-F238E27FC236}">
                  <a16:creationId xmlns:a16="http://schemas.microsoft.com/office/drawing/2014/main" id="{5A4684F9-F293-7045-89F4-27FA34323DA9}"/>
                </a:ext>
              </a:extLst>
            </p:cNvPr>
            <p:cNvGrpSpPr/>
            <p:nvPr userDrawn="1"/>
          </p:nvGrpSpPr>
          <p:grpSpPr>
            <a:xfrm>
              <a:off x="-755" y="12627864"/>
              <a:ext cx="2413264" cy="1097280"/>
              <a:chOff x="-3677406" y="-1"/>
              <a:chExt cx="22307482" cy="10058402"/>
            </a:xfrm>
          </p:grpSpPr>
          <p:pic>
            <p:nvPicPr>
              <p:cNvPr id="32" name="Graphic 31">
                <a:extLst>
                  <a:ext uri="{FF2B5EF4-FFF2-40B4-BE49-F238E27FC236}">
                    <a16:creationId xmlns:a16="http://schemas.microsoft.com/office/drawing/2014/main" id="{2D05B055-5B39-A945-BC0B-7E14DE5F299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50495CAC-FE65-E24C-8600-1398E29BB943}"/>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1" name="Graphic 30">
              <a:extLst>
                <a:ext uri="{FF2B5EF4-FFF2-40B4-BE49-F238E27FC236}">
                  <a16:creationId xmlns:a16="http://schemas.microsoft.com/office/drawing/2014/main" id="{0D680E2B-16EA-E044-8E22-1C8D2C33034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3826228" cy="1992972"/>
          </a:xfrm>
          <a:prstGeom prst="rect">
            <a:avLst/>
          </a:prstGeom>
        </p:spPr>
        <p:txBody>
          <a:bodyPr anchor="t">
            <a:noAutofit/>
          </a:bodyPr>
          <a:lstStyle>
            <a:lvl1pPr>
              <a:lnSpc>
                <a:spcPct val="90000"/>
              </a:lnSpc>
              <a:defRPr sz="6000" b="0" i="0" spc="0" baseline="0">
                <a:solidFill>
                  <a:schemeClr val="bg1"/>
                </a:solidFill>
                <a:latin typeface="FS Albert Pro Light" panose="02000503040000020004" pitchFamily="2" charset="0"/>
              </a:defRPr>
            </a:lvl1pPr>
          </a:lstStyle>
          <a:p>
            <a:r>
              <a:rPr lang="en-US"/>
              <a:t>Content slide. </a:t>
            </a:r>
            <a:br>
              <a:rPr lang="en-US"/>
            </a:br>
            <a:r>
              <a:rPr lang="en-US"/>
              <a:t>Lorem ipsum dolor sit </a:t>
            </a:r>
            <a:r>
              <a:rPr lang="en-US" err="1"/>
              <a:t>amet</a:t>
            </a:r>
            <a:r>
              <a:rPr lang="en-US"/>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578869" y="5110078"/>
            <a:ext cx="4848226" cy="825867"/>
          </a:xfrm>
          <a:prstGeom prst="rect">
            <a:avLst/>
          </a:prstGeom>
          <a:ln w="12700">
            <a:miter lim="400000"/>
          </a:ln>
        </p:spPr>
        <p:txBody>
          <a:bodyPr wrap="square"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16024760" y="5110078"/>
            <a:ext cx="4848226" cy="825867"/>
          </a:xfrm>
          <a:prstGeom prst="rect">
            <a:avLst/>
          </a:prstGeom>
          <a:ln w="12700">
            <a:miter lim="400000"/>
          </a:ln>
        </p:spPr>
        <p:txBody>
          <a:bodyPr wrap="square" lIns="50800" tIns="50800" rIns="50800" bIns="50800" anchor="ctr">
            <a:spAutoFit/>
          </a:bodyPr>
          <a:lstStyle>
            <a:lvl1pPr>
              <a:defRPr kumimoji="0" lang="en-US" sz="4200" normalizeH="0" smtClean="0">
                <a:ln>
                  <a:noFill/>
                </a:ln>
                <a:solidFill>
                  <a:schemeClr val="accent1"/>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523452" y="6806234"/>
            <a:ext cx="5145828"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8315669" y="5110078"/>
            <a:ext cx="4848226" cy="825867"/>
          </a:xfrm>
          <a:prstGeom prst="rect">
            <a:avLst/>
          </a:prstGeom>
          <a:ln w="12700">
            <a:miter lim="400000"/>
          </a:ln>
        </p:spPr>
        <p:txBody>
          <a:bodyPr wrap="square" lIns="50800" tIns="50800" rIns="50800" bIns="50800" anchor="ctr">
            <a:spAutoFit/>
          </a:bodyPr>
          <a:lstStyle>
            <a:lvl1pPr>
              <a:defRPr kumimoji="0" lang="en-US" sz="4200" normalizeH="0" smtClean="0">
                <a:ln>
                  <a:noFill/>
                </a:ln>
                <a:solidFill>
                  <a:schemeClr val="accent1"/>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8315671" y="6806234"/>
            <a:ext cx="5145828" cy="2940050"/>
          </a:xfrm>
          <a:prstGeom prst="rect">
            <a:avLst/>
          </a:prstGeom>
        </p:spPr>
        <p:txBody>
          <a:bodyPr>
            <a:normAutofit/>
          </a:bodyPr>
          <a:lstStyle>
            <a:lvl1pPr>
              <a:lnSpc>
                <a:spcPct val="100000"/>
              </a:lnSpc>
              <a:defRPr sz="3600">
                <a:solidFill>
                  <a:schemeClr val="accent1"/>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16024761" y="6806234"/>
            <a:ext cx="5145828" cy="2940050"/>
          </a:xfrm>
          <a:prstGeom prst="rect">
            <a:avLst/>
          </a:prstGeom>
        </p:spPr>
        <p:txBody>
          <a:bodyPr>
            <a:normAutofit/>
          </a:bodyPr>
          <a:lstStyle>
            <a:lvl1pPr>
              <a:lnSpc>
                <a:spcPct val="100000"/>
              </a:lnSpc>
              <a:defRPr sz="3600">
                <a:solidFill>
                  <a:schemeClr val="accent1"/>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5" name="Date Placeholder 4">
            <a:extLst>
              <a:ext uri="{FF2B5EF4-FFF2-40B4-BE49-F238E27FC236}">
                <a16:creationId xmlns:a16="http://schemas.microsoft.com/office/drawing/2014/main" id="{7691096E-055E-8348-8780-48F5B56ACA33}"/>
              </a:ext>
            </a:extLst>
          </p:cNvPr>
          <p:cNvSpPr>
            <a:spLocks noGrp="1"/>
          </p:cNvSpPr>
          <p:nvPr>
            <p:ph type="dt" sz="half" idx="22"/>
          </p:nvPr>
        </p:nvSpPr>
        <p:spPr/>
        <p:txBody>
          <a:bodyPr/>
          <a:lstStyle/>
          <a:p>
            <a:endParaRPr lang="en-US"/>
          </a:p>
        </p:txBody>
      </p:sp>
      <p:sp>
        <p:nvSpPr>
          <p:cNvPr id="6" name="Footer Placeholder 5">
            <a:extLst>
              <a:ext uri="{FF2B5EF4-FFF2-40B4-BE49-F238E27FC236}">
                <a16:creationId xmlns:a16="http://schemas.microsoft.com/office/drawing/2014/main" id="{CB56E326-58FC-7B47-AB06-9D73F65A0AD0}"/>
              </a:ext>
            </a:extLst>
          </p:cNvPr>
          <p:cNvSpPr>
            <a:spLocks noGrp="1"/>
          </p:cNvSpPr>
          <p:nvPr>
            <p:ph type="ftr" sz="quarter" idx="23"/>
          </p:nvPr>
        </p:nvSpPr>
        <p:spPr/>
        <p:txBody>
          <a:bodyPr/>
          <a:lstStyle/>
          <a:p>
            <a:pPr defTabSz="309563">
              <a:lnSpc>
                <a:spcPct val="120000"/>
              </a:lnSpc>
            </a:pPr>
            <a:r>
              <a:rPr lang="en-US"/>
              <a:t>BD Rhapsody™ TCR/BCR Multiomic Assay</a:t>
            </a:r>
          </a:p>
        </p:txBody>
      </p:sp>
      <p:sp>
        <p:nvSpPr>
          <p:cNvPr id="9" name="Slide Number Placeholder 8">
            <a:extLst>
              <a:ext uri="{FF2B5EF4-FFF2-40B4-BE49-F238E27FC236}">
                <a16:creationId xmlns:a16="http://schemas.microsoft.com/office/drawing/2014/main" id="{436DD055-8D33-1D4B-A439-7019FBB7228B}"/>
              </a:ext>
            </a:extLst>
          </p:cNvPr>
          <p:cNvSpPr>
            <a:spLocks noGrp="1"/>
          </p:cNvSpPr>
          <p:nvPr>
            <p:ph type="sldNum" sz="quarter" idx="24"/>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20536603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Text Shape (Blue footer)">
    <p:bg>
      <p:bgPr>
        <a:solidFill>
          <a:schemeClr val="accent5"/>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00E520C-FB61-354C-B58C-54308AAB6808}"/>
              </a:ext>
            </a:extLst>
          </p:cNvPr>
          <p:cNvGrpSpPr/>
          <p:nvPr userDrawn="1"/>
        </p:nvGrpSpPr>
        <p:grpSpPr>
          <a:xfrm>
            <a:off x="-755" y="3671566"/>
            <a:ext cx="24002984" cy="7991856"/>
            <a:chOff x="-755" y="3671566"/>
            <a:chExt cx="24002984" cy="7991856"/>
          </a:xfrm>
          <a:solidFill>
            <a:schemeClr val="bg1"/>
          </a:solidFill>
        </p:grpSpPr>
        <p:sp>
          <p:nvSpPr>
            <p:cNvPr id="31" name="Graphic 24">
              <a:extLst>
                <a:ext uri="{FF2B5EF4-FFF2-40B4-BE49-F238E27FC236}">
                  <a16:creationId xmlns:a16="http://schemas.microsoft.com/office/drawing/2014/main" id="{F816A9B2-D3E2-9A42-BD44-B1B4A99C9AE4}"/>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grpFill/>
            <a:ln w="79404" cap="flat">
              <a:noFill/>
              <a:prstDash val="solid"/>
              <a:miter/>
            </a:ln>
          </p:spPr>
          <p:txBody>
            <a:bodyPr rtlCol="0" anchor="ctr"/>
            <a:lstStyle/>
            <a:p>
              <a:endParaRPr lang="en-US" b="0" i="0">
                <a:latin typeface="FS Albert Pro" panose="02000503040000020004" pitchFamily="2" charset="0"/>
              </a:endParaRPr>
            </a:p>
          </p:txBody>
        </p:sp>
        <p:sp>
          <p:nvSpPr>
            <p:cNvPr id="32" name="Rectangle 31">
              <a:extLst>
                <a:ext uri="{FF2B5EF4-FFF2-40B4-BE49-F238E27FC236}">
                  <a16:creationId xmlns:a16="http://schemas.microsoft.com/office/drawing/2014/main" id="{9687963E-8956-B542-8D4D-F2CEDC8357D2}"/>
                </a:ext>
              </a:extLst>
            </p:cNvPr>
            <p:cNvSpPr/>
            <p:nvPr userDrawn="1"/>
          </p:nvSpPr>
          <p:spPr>
            <a:xfrm>
              <a:off x="-755" y="3671566"/>
              <a:ext cx="16148973" cy="7991856"/>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3" name="Group 22">
            <a:extLst>
              <a:ext uri="{FF2B5EF4-FFF2-40B4-BE49-F238E27FC236}">
                <a16:creationId xmlns:a16="http://schemas.microsoft.com/office/drawing/2014/main" id="{222715AF-6998-2A40-9A7D-D383DBB0B651}"/>
              </a:ext>
            </a:extLst>
          </p:cNvPr>
          <p:cNvGrpSpPr/>
          <p:nvPr userDrawn="1"/>
        </p:nvGrpSpPr>
        <p:grpSpPr>
          <a:xfrm>
            <a:off x="-755" y="12618496"/>
            <a:ext cx="8367556" cy="1106648"/>
            <a:chOff x="-755" y="12618496"/>
            <a:chExt cx="8367556" cy="1106648"/>
          </a:xfrm>
        </p:grpSpPr>
        <p:grpSp>
          <p:nvGrpSpPr>
            <p:cNvPr id="24" name="Group 23">
              <a:extLst>
                <a:ext uri="{FF2B5EF4-FFF2-40B4-BE49-F238E27FC236}">
                  <a16:creationId xmlns:a16="http://schemas.microsoft.com/office/drawing/2014/main" id="{E7901DA7-C1B6-7D4C-AC5B-D78A9E91BA81}"/>
                </a:ext>
              </a:extLst>
            </p:cNvPr>
            <p:cNvGrpSpPr/>
            <p:nvPr userDrawn="1"/>
          </p:nvGrpSpPr>
          <p:grpSpPr>
            <a:xfrm>
              <a:off x="1" y="12627864"/>
              <a:ext cx="8366800" cy="1097280"/>
              <a:chOff x="-58710091" y="-1"/>
              <a:chExt cx="77340167" cy="10058402"/>
            </a:xfrm>
            <a:solidFill>
              <a:schemeClr val="accent5"/>
            </a:solidFill>
          </p:grpSpPr>
          <p:pic>
            <p:nvPicPr>
              <p:cNvPr id="38" name="Graphic 37">
                <a:extLst>
                  <a:ext uri="{FF2B5EF4-FFF2-40B4-BE49-F238E27FC236}">
                    <a16:creationId xmlns:a16="http://schemas.microsoft.com/office/drawing/2014/main" id="{8A81188C-7229-DF49-935B-7C14FB895A4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9" name="Rectangle 38">
                <a:extLst>
                  <a:ext uri="{FF2B5EF4-FFF2-40B4-BE49-F238E27FC236}">
                    <a16:creationId xmlns:a16="http://schemas.microsoft.com/office/drawing/2014/main" id="{E0EF9342-5C45-E14F-8169-B26422D64D36}"/>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3" name="Group 32">
              <a:extLst>
                <a:ext uri="{FF2B5EF4-FFF2-40B4-BE49-F238E27FC236}">
                  <a16:creationId xmlns:a16="http://schemas.microsoft.com/office/drawing/2014/main" id="{4884DC89-2EF5-D04E-9A8C-9D9A99152AD0}"/>
                </a:ext>
              </a:extLst>
            </p:cNvPr>
            <p:cNvGrpSpPr/>
            <p:nvPr userDrawn="1"/>
          </p:nvGrpSpPr>
          <p:grpSpPr>
            <a:xfrm>
              <a:off x="-755" y="12627864"/>
              <a:ext cx="2413264" cy="1097280"/>
              <a:chOff x="-3677406" y="-1"/>
              <a:chExt cx="22307482" cy="10058402"/>
            </a:xfrm>
          </p:grpSpPr>
          <p:pic>
            <p:nvPicPr>
              <p:cNvPr id="36" name="Graphic 35">
                <a:extLst>
                  <a:ext uri="{FF2B5EF4-FFF2-40B4-BE49-F238E27FC236}">
                    <a16:creationId xmlns:a16="http://schemas.microsoft.com/office/drawing/2014/main" id="{E0D3AAEF-7DAF-B345-B246-006A7DF8F2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7" name="Rectangle 36">
                <a:extLst>
                  <a:ext uri="{FF2B5EF4-FFF2-40B4-BE49-F238E27FC236}">
                    <a16:creationId xmlns:a16="http://schemas.microsoft.com/office/drawing/2014/main" id="{61E07381-11E3-D146-BEE6-260E2DD07A56}"/>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4" name="Graphic 33">
              <a:extLst>
                <a:ext uri="{FF2B5EF4-FFF2-40B4-BE49-F238E27FC236}">
                  <a16:creationId xmlns:a16="http://schemas.microsoft.com/office/drawing/2014/main" id="{2DE36060-E5B0-5341-A424-5A7709DDE38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3826228" cy="1992972"/>
          </a:xfrm>
          <a:prstGeom prst="rect">
            <a:avLst/>
          </a:prstGeom>
        </p:spPr>
        <p:txBody>
          <a:bodyPr anchor="t">
            <a:noAutofit/>
          </a:bodyPr>
          <a:lstStyle>
            <a:lvl1pPr>
              <a:lnSpc>
                <a:spcPct val="90000"/>
              </a:lnSpc>
              <a:defRPr sz="6000" b="0" i="0" spc="0" baseline="0">
                <a:solidFill>
                  <a:schemeClr val="tx2"/>
                </a:solidFill>
                <a:latin typeface="FS Albert Pro Light" panose="02000503040000020004" pitchFamily="2" charset="0"/>
              </a:defRPr>
            </a:lvl1pPr>
          </a:lstStyle>
          <a:p>
            <a:r>
              <a:rPr lang="en-US"/>
              <a:t>Content slide. </a:t>
            </a:r>
            <a:br>
              <a:rPr lang="en-US"/>
            </a:br>
            <a:r>
              <a:rPr lang="en-US"/>
              <a:t>Lorem ipsum dolor sit </a:t>
            </a:r>
            <a:r>
              <a:rPr lang="en-US" err="1"/>
              <a:t>amet</a:t>
            </a:r>
            <a:r>
              <a:rPr lang="en-US"/>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578869"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16024760"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chemeClr val="accent1"/>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523452" y="6806234"/>
            <a:ext cx="5165199"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8315669"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chemeClr val="accent1"/>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8315670" y="6806234"/>
            <a:ext cx="5165199" cy="2940050"/>
          </a:xfrm>
          <a:prstGeom prst="rect">
            <a:avLst/>
          </a:prstGeom>
        </p:spPr>
        <p:txBody>
          <a:bodyPr>
            <a:normAutofit/>
          </a:bodyPr>
          <a:lstStyle>
            <a:lvl1pPr>
              <a:lnSpc>
                <a:spcPct val="100000"/>
              </a:lnSpc>
              <a:defRPr sz="3600">
                <a:solidFill>
                  <a:schemeClr val="accent1"/>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16024761" y="6806234"/>
            <a:ext cx="5165200" cy="2940050"/>
          </a:xfrm>
          <a:prstGeom prst="rect">
            <a:avLst/>
          </a:prstGeom>
        </p:spPr>
        <p:txBody>
          <a:bodyPr>
            <a:normAutofit/>
          </a:bodyPr>
          <a:lstStyle>
            <a:lvl1pPr>
              <a:lnSpc>
                <a:spcPct val="100000"/>
              </a:lnSpc>
              <a:defRPr sz="3600">
                <a:solidFill>
                  <a:schemeClr val="accent1"/>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5" name="Date Placeholder 4">
            <a:extLst>
              <a:ext uri="{FF2B5EF4-FFF2-40B4-BE49-F238E27FC236}">
                <a16:creationId xmlns:a16="http://schemas.microsoft.com/office/drawing/2014/main" id="{1C99F72F-B069-AA49-A207-792869BBFD92}"/>
              </a:ext>
            </a:extLst>
          </p:cNvPr>
          <p:cNvSpPr>
            <a:spLocks noGrp="1"/>
          </p:cNvSpPr>
          <p:nvPr>
            <p:ph type="dt" sz="half" idx="22"/>
          </p:nvPr>
        </p:nvSpPr>
        <p:spPr/>
        <p:txBody>
          <a:bodyPr/>
          <a:lstStyle>
            <a:lvl1pPr>
              <a:defRPr>
                <a:solidFill>
                  <a:schemeClr val="bg1"/>
                </a:solidFill>
              </a:defRPr>
            </a:lvl1pPr>
          </a:lstStyle>
          <a:p>
            <a:endParaRPr lang="en-US"/>
          </a:p>
        </p:txBody>
      </p:sp>
      <p:sp>
        <p:nvSpPr>
          <p:cNvPr id="6" name="Footer Placeholder 5">
            <a:extLst>
              <a:ext uri="{FF2B5EF4-FFF2-40B4-BE49-F238E27FC236}">
                <a16:creationId xmlns:a16="http://schemas.microsoft.com/office/drawing/2014/main" id="{2DC7C4D1-549D-E64B-8F68-9AA74EEE8310}"/>
              </a:ext>
            </a:extLst>
          </p:cNvPr>
          <p:cNvSpPr>
            <a:spLocks noGrp="1"/>
          </p:cNvSpPr>
          <p:nvPr>
            <p:ph type="ftr" sz="quarter" idx="23"/>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9" name="Slide Number Placeholder 8">
            <a:extLst>
              <a:ext uri="{FF2B5EF4-FFF2-40B4-BE49-F238E27FC236}">
                <a16:creationId xmlns:a16="http://schemas.microsoft.com/office/drawing/2014/main" id="{C5AD5A10-A410-7B47-8020-AC60B85D66A1}"/>
              </a:ext>
            </a:extLst>
          </p:cNvPr>
          <p:cNvSpPr>
            <a:spLocks noGrp="1"/>
          </p:cNvSpPr>
          <p:nvPr>
            <p:ph type="sldNum" sz="quarter" idx="24"/>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19024021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Text Shape (Ultraviolet footer)">
    <p:bg>
      <p:bgPr>
        <a:solidFill>
          <a:schemeClr val="accent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00E520C-FB61-354C-B58C-54308AAB6808}"/>
              </a:ext>
            </a:extLst>
          </p:cNvPr>
          <p:cNvGrpSpPr/>
          <p:nvPr userDrawn="1"/>
        </p:nvGrpSpPr>
        <p:grpSpPr>
          <a:xfrm>
            <a:off x="-755" y="3671566"/>
            <a:ext cx="24002984" cy="7991856"/>
            <a:chOff x="-755" y="3671566"/>
            <a:chExt cx="24002984" cy="7991856"/>
          </a:xfrm>
          <a:solidFill>
            <a:schemeClr val="bg1"/>
          </a:solidFill>
        </p:grpSpPr>
        <p:sp>
          <p:nvSpPr>
            <p:cNvPr id="31" name="Graphic 24">
              <a:extLst>
                <a:ext uri="{FF2B5EF4-FFF2-40B4-BE49-F238E27FC236}">
                  <a16:creationId xmlns:a16="http://schemas.microsoft.com/office/drawing/2014/main" id="{F816A9B2-D3E2-9A42-BD44-B1B4A99C9AE4}"/>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grpFill/>
            <a:ln w="79404" cap="flat">
              <a:noFill/>
              <a:prstDash val="solid"/>
              <a:miter/>
            </a:ln>
          </p:spPr>
          <p:txBody>
            <a:bodyPr rtlCol="0" anchor="ctr"/>
            <a:lstStyle/>
            <a:p>
              <a:endParaRPr lang="en-US" b="0" i="0">
                <a:latin typeface="FS Albert Pro" panose="02000503040000020004" pitchFamily="2" charset="0"/>
              </a:endParaRPr>
            </a:p>
          </p:txBody>
        </p:sp>
        <p:sp>
          <p:nvSpPr>
            <p:cNvPr id="32" name="Rectangle 31">
              <a:extLst>
                <a:ext uri="{FF2B5EF4-FFF2-40B4-BE49-F238E27FC236}">
                  <a16:creationId xmlns:a16="http://schemas.microsoft.com/office/drawing/2014/main" id="{9687963E-8956-B542-8D4D-F2CEDC8357D2}"/>
                </a:ext>
              </a:extLst>
            </p:cNvPr>
            <p:cNvSpPr/>
            <p:nvPr userDrawn="1"/>
          </p:nvSpPr>
          <p:spPr>
            <a:xfrm>
              <a:off x="-755" y="3671566"/>
              <a:ext cx="16148973" cy="7991856"/>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457200" y="457200"/>
            <a:ext cx="13826228" cy="1992972"/>
          </a:xfrm>
          <a:prstGeom prst="rect">
            <a:avLst/>
          </a:prstGeom>
        </p:spPr>
        <p:txBody>
          <a:bodyPr anchor="t">
            <a:noAutofit/>
          </a:bodyPr>
          <a:lstStyle>
            <a:lvl1pPr>
              <a:lnSpc>
                <a:spcPct val="90000"/>
              </a:lnSpc>
              <a:defRPr sz="6000" b="0" i="0" spc="0" baseline="0">
                <a:solidFill>
                  <a:schemeClr val="bg1"/>
                </a:solidFill>
                <a:latin typeface="FS Albert Pro Light" panose="02000503040000020004" pitchFamily="2" charset="0"/>
              </a:defRPr>
            </a:lvl1pPr>
          </a:lstStyle>
          <a:p>
            <a:r>
              <a:rPr lang="en-US"/>
              <a:t>Content slide. </a:t>
            </a:r>
            <a:br>
              <a:rPr lang="en-US"/>
            </a:br>
            <a:r>
              <a:rPr lang="en-US"/>
              <a:t>Lorem ipsum dolor sit </a:t>
            </a:r>
            <a:r>
              <a:rPr lang="en-US" err="1"/>
              <a:t>amet</a:t>
            </a:r>
            <a:r>
              <a:rPr lang="en-US"/>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578869"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rgbClr val="070A3A"/>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16024760"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chemeClr val="accent1"/>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523452" y="6806234"/>
            <a:ext cx="5165199" cy="2940050"/>
          </a:xfrm>
          <a:prstGeom prst="rect">
            <a:avLst/>
          </a:prstGeom>
        </p:spPr>
        <p:txBody>
          <a:bodyPr>
            <a:normAutofit/>
          </a:bodyPr>
          <a:lstStyle>
            <a:lvl1pPr>
              <a:lnSpc>
                <a:spcPct val="100000"/>
              </a:lnSpc>
              <a:defRPr sz="3600">
                <a:solidFill>
                  <a:schemeClr val="tx2"/>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p>
          <a:p>
            <a:pPr lvl="0"/>
            <a:r>
              <a:rPr lang="en-US" err="1"/>
              <a:t>amet</a:t>
            </a:r>
            <a:r>
              <a:rPr lang="en-US"/>
              <a:t>, an minim </a:t>
            </a:r>
            <a:r>
              <a:rPr lang="en-US" err="1"/>
              <a:t>aeque</a:t>
            </a:r>
            <a:r>
              <a:rPr lang="en-US"/>
              <a:t> </a:t>
            </a:r>
          </a:p>
          <a:p>
            <a:pPr lvl="0"/>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8315669" y="5110078"/>
            <a:ext cx="4848226" cy="825867"/>
          </a:xfrm>
          <a:prstGeom prst="rect">
            <a:avLst/>
          </a:prstGeom>
          <a:ln w="12700">
            <a:miter lim="400000"/>
          </a:ln>
        </p:spPr>
        <p:txBody>
          <a:bodyPr lIns="50800" tIns="50800" rIns="50800" bIns="50800" anchor="ctr">
            <a:spAutoFit/>
          </a:bodyPr>
          <a:lstStyle>
            <a:lvl1pPr>
              <a:defRPr kumimoji="0" lang="en-US" sz="4200" normalizeH="0" smtClean="0">
                <a:ln>
                  <a:noFill/>
                </a:ln>
                <a:solidFill>
                  <a:schemeClr val="accent1"/>
                </a:solidFill>
                <a:effectLst/>
                <a:sym typeface="Helvetica Neue"/>
              </a:defRPr>
            </a:lvl1pPr>
            <a:lvl2pPr>
              <a:defRPr kumimoji="0" lang="en-US" sz="2400" normalizeH="0" smtClean="0">
                <a:ln>
                  <a:noFill/>
                </a:ln>
                <a:solidFill>
                  <a:srgbClr val="5E5E5E"/>
                </a:solidFill>
                <a:effectLst/>
                <a:latin typeface="+mn-lt"/>
                <a:ea typeface="+mn-ea"/>
                <a:cs typeface="+mn-cs"/>
                <a:sym typeface="Helvetica Neue"/>
              </a:defRPr>
            </a:lvl2pPr>
            <a:lvl3pPr>
              <a:defRPr kumimoji="0" lang="en-US" sz="2400" normalizeH="0" smtClean="0">
                <a:ln>
                  <a:noFill/>
                </a:ln>
                <a:solidFill>
                  <a:srgbClr val="5E5E5E"/>
                </a:solidFill>
                <a:effectLst/>
                <a:latin typeface="+mn-lt"/>
                <a:ea typeface="+mn-ea"/>
                <a:cs typeface="+mn-cs"/>
                <a:sym typeface="Helvetica Neue"/>
              </a:defRPr>
            </a:lvl3pPr>
            <a:lvl4pPr>
              <a:defRPr kumimoji="0" lang="en-US" sz="2400" normalizeH="0" smtClean="0">
                <a:ln>
                  <a:noFill/>
                </a:ln>
                <a:solidFill>
                  <a:srgbClr val="5E5E5E"/>
                </a:solidFill>
                <a:effectLst/>
                <a:latin typeface="+mn-lt"/>
                <a:ea typeface="+mn-ea"/>
                <a:cs typeface="+mn-cs"/>
                <a:sym typeface="Helvetica Neue"/>
              </a:defRPr>
            </a:lvl4pPr>
            <a:lvl5pPr>
              <a:defRPr kumimoji="0" lang="en-US" sz="2400" normalizeH="0">
                <a:ln>
                  <a:noFill/>
                </a:ln>
                <a:solidFill>
                  <a:srgbClr val="5E5E5E"/>
                </a:solidFill>
                <a:effectLst/>
                <a:latin typeface="+mn-lt"/>
                <a:ea typeface="+mn-ea"/>
                <a:cs typeface="+mn-cs"/>
                <a:sym typeface="Helvetica Neue"/>
              </a:defRPr>
            </a:lvl5pPr>
          </a:lstStyle>
          <a:p>
            <a:pPr lvl="0" defTabSz="309563" rtl="0" fontAlgn="auto" hangingPunct="0">
              <a:lnSpc>
                <a:spcPct val="120000"/>
              </a:lnSpc>
            </a:pPr>
            <a:r>
              <a:rPr lang="en-US"/>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8315670" y="6806234"/>
            <a:ext cx="5165199" cy="2940050"/>
          </a:xfrm>
          <a:prstGeom prst="rect">
            <a:avLst/>
          </a:prstGeom>
        </p:spPr>
        <p:txBody>
          <a:bodyPr>
            <a:normAutofit/>
          </a:bodyPr>
          <a:lstStyle>
            <a:lvl1pPr>
              <a:lnSpc>
                <a:spcPct val="100000"/>
              </a:lnSpc>
              <a:defRPr sz="3600">
                <a:solidFill>
                  <a:schemeClr val="accent1"/>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16024761" y="6806234"/>
            <a:ext cx="5165200" cy="2940050"/>
          </a:xfrm>
          <a:prstGeom prst="rect">
            <a:avLst/>
          </a:prstGeom>
        </p:spPr>
        <p:txBody>
          <a:bodyPr>
            <a:normAutofit/>
          </a:bodyPr>
          <a:lstStyle>
            <a:lvl1pPr>
              <a:lnSpc>
                <a:spcPct val="100000"/>
              </a:lnSpc>
              <a:defRPr sz="3600">
                <a:solidFill>
                  <a:schemeClr val="accent1"/>
                </a:solidFill>
              </a:defRPr>
            </a:lvl1pPr>
            <a:lvl2pPr>
              <a:lnSpc>
                <a:spcPct val="100000"/>
              </a:lnSpc>
              <a:defRPr sz="3600">
                <a:solidFill>
                  <a:schemeClr val="tx2"/>
                </a:solidFill>
              </a:defRPr>
            </a:lvl2pPr>
            <a:lvl3pPr>
              <a:lnSpc>
                <a:spcPct val="100000"/>
              </a:lnSpc>
              <a:defRPr sz="3600">
                <a:solidFill>
                  <a:schemeClr val="tx2"/>
                </a:solidFill>
              </a:defRPr>
            </a:lvl3pPr>
            <a:lvl4pPr>
              <a:lnSpc>
                <a:spcPct val="100000"/>
              </a:lnSpc>
              <a:defRPr sz="3600">
                <a:solidFill>
                  <a:schemeClr val="tx2"/>
                </a:solidFill>
              </a:defRPr>
            </a:lvl4pPr>
            <a:lvl5pPr>
              <a:lnSpc>
                <a:spcPct val="100000"/>
              </a:lnSpc>
              <a:defRPr sz="3600">
                <a:solidFill>
                  <a:schemeClr val="tx2"/>
                </a:solidFill>
              </a:defRPr>
            </a:lvl5pPr>
          </a:lstStyle>
          <a:p>
            <a:pPr lvl="0"/>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grpSp>
        <p:nvGrpSpPr>
          <p:cNvPr id="28" name="Group 27">
            <a:extLst>
              <a:ext uri="{FF2B5EF4-FFF2-40B4-BE49-F238E27FC236}">
                <a16:creationId xmlns:a16="http://schemas.microsoft.com/office/drawing/2014/main" id="{EB91AADE-3025-E84C-9956-4E507D13B4C7}"/>
              </a:ext>
            </a:extLst>
          </p:cNvPr>
          <p:cNvGrpSpPr/>
          <p:nvPr userDrawn="1"/>
        </p:nvGrpSpPr>
        <p:grpSpPr>
          <a:xfrm>
            <a:off x="-755" y="12614990"/>
            <a:ext cx="8367556" cy="1110154"/>
            <a:chOff x="-755" y="12614990"/>
            <a:chExt cx="8367556" cy="1110154"/>
          </a:xfrm>
        </p:grpSpPr>
        <p:grpSp>
          <p:nvGrpSpPr>
            <p:cNvPr id="29" name="Group 28">
              <a:extLst>
                <a:ext uri="{FF2B5EF4-FFF2-40B4-BE49-F238E27FC236}">
                  <a16:creationId xmlns:a16="http://schemas.microsoft.com/office/drawing/2014/main" id="{1AFA5EBB-3BE8-BE4F-B90A-75CECD97634A}"/>
                </a:ext>
              </a:extLst>
            </p:cNvPr>
            <p:cNvGrpSpPr/>
            <p:nvPr userDrawn="1"/>
          </p:nvGrpSpPr>
          <p:grpSpPr>
            <a:xfrm>
              <a:off x="1" y="12627864"/>
              <a:ext cx="8366800" cy="1097280"/>
              <a:chOff x="-58710091" y="-1"/>
              <a:chExt cx="77340167" cy="10058402"/>
            </a:xfrm>
            <a:solidFill>
              <a:schemeClr val="accent5"/>
            </a:solidFill>
          </p:grpSpPr>
          <p:pic>
            <p:nvPicPr>
              <p:cNvPr id="43" name="Graphic 42">
                <a:extLst>
                  <a:ext uri="{FF2B5EF4-FFF2-40B4-BE49-F238E27FC236}">
                    <a16:creationId xmlns:a16="http://schemas.microsoft.com/office/drawing/2014/main" id="{08D1847B-F465-6845-A9F0-C92DFE7703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4" name="Rectangle 43">
                <a:extLst>
                  <a:ext uri="{FF2B5EF4-FFF2-40B4-BE49-F238E27FC236}">
                    <a16:creationId xmlns:a16="http://schemas.microsoft.com/office/drawing/2014/main" id="{AB6C82F8-8AF6-8149-9B8B-0EE9062E8323}"/>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5" name="Group 34">
              <a:extLst>
                <a:ext uri="{FF2B5EF4-FFF2-40B4-BE49-F238E27FC236}">
                  <a16:creationId xmlns:a16="http://schemas.microsoft.com/office/drawing/2014/main" id="{EA088A8B-FB28-864C-B284-E30FDE36E422}"/>
                </a:ext>
              </a:extLst>
            </p:cNvPr>
            <p:cNvGrpSpPr/>
            <p:nvPr userDrawn="1"/>
          </p:nvGrpSpPr>
          <p:grpSpPr>
            <a:xfrm>
              <a:off x="-755" y="12627864"/>
              <a:ext cx="2413264" cy="1097280"/>
              <a:chOff x="-3677406" y="-1"/>
              <a:chExt cx="22307482" cy="10058402"/>
            </a:xfrm>
            <a:solidFill>
              <a:schemeClr val="bg2"/>
            </a:solidFill>
          </p:grpSpPr>
          <p:pic>
            <p:nvPicPr>
              <p:cNvPr id="41" name="Graphic 40">
                <a:extLst>
                  <a:ext uri="{FF2B5EF4-FFF2-40B4-BE49-F238E27FC236}">
                    <a16:creationId xmlns:a16="http://schemas.microsoft.com/office/drawing/2014/main" id="{54915EB3-6C26-9043-A5DF-A649E28EC5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2" name="Rectangle 41">
                <a:extLst>
                  <a:ext uri="{FF2B5EF4-FFF2-40B4-BE49-F238E27FC236}">
                    <a16:creationId xmlns:a16="http://schemas.microsoft.com/office/drawing/2014/main" id="{C637250A-4A17-E14D-A606-53F98E51630F}"/>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40" name="Graphic 39">
              <a:extLst>
                <a:ext uri="{FF2B5EF4-FFF2-40B4-BE49-F238E27FC236}">
                  <a16:creationId xmlns:a16="http://schemas.microsoft.com/office/drawing/2014/main" id="{F201A49E-55B5-354C-A11E-A24AE560F6F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5" name="Date Placeholder 4">
            <a:extLst>
              <a:ext uri="{FF2B5EF4-FFF2-40B4-BE49-F238E27FC236}">
                <a16:creationId xmlns:a16="http://schemas.microsoft.com/office/drawing/2014/main" id="{6A428CDB-0969-C74F-844E-BA7B2154B081}"/>
              </a:ext>
            </a:extLst>
          </p:cNvPr>
          <p:cNvSpPr>
            <a:spLocks noGrp="1"/>
          </p:cNvSpPr>
          <p:nvPr>
            <p:ph type="dt" sz="half" idx="22"/>
          </p:nvPr>
        </p:nvSpPr>
        <p:spPr/>
        <p:txBody>
          <a:bodyPr/>
          <a:lstStyle/>
          <a:p>
            <a:endParaRPr lang="en-US"/>
          </a:p>
        </p:txBody>
      </p:sp>
      <p:sp>
        <p:nvSpPr>
          <p:cNvPr id="6" name="Footer Placeholder 5">
            <a:extLst>
              <a:ext uri="{FF2B5EF4-FFF2-40B4-BE49-F238E27FC236}">
                <a16:creationId xmlns:a16="http://schemas.microsoft.com/office/drawing/2014/main" id="{18637C17-A999-9D46-BBCC-3BA7E78597B7}"/>
              </a:ext>
            </a:extLst>
          </p:cNvPr>
          <p:cNvSpPr>
            <a:spLocks noGrp="1"/>
          </p:cNvSpPr>
          <p:nvPr>
            <p:ph type="ftr" sz="quarter" idx="23"/>
          </p:nvPr>
        </p:nvSpPr>
        <p:spPr/>
        <p:txBody>
          <a:bodyPr/>
          <a:lstStyle/>
          <a:p>
            <a:pPr defTabSz="309563">
              <a:lnSpc>
                <a:spcPct val="120000"/>
              </a:lnSpc>
            </a:pPr>
            <a:r>
              <a:rPr lang="en-US"/>
              <a:t>BD Rhapsody™ TCR/BCR Multiomic Assay</a:t>
            </a:r>
          </a:p>
        </p:txBody>
      </p:sp>
      <p:sp>
        <p:nvSpPr>
          <p:cNvPr id="9" name="Slide Number Placeholder 8">
            <a:extLst>
              <a:ext uri="{FF2B5EF4-FFF2-40B4-BE49-F238E27FC236}">
                <a16:creationId xmlns:a16="http://schemas.microsoft.com/office/drawing/2014/main" id="{D748673E-1154-7C43-B98E-A8DBB5818DA3}"/>
              </a:ext>
            </a:extLst>
          </p:cNvPr>
          <p:cNvSpPr>
            <a:spLocks noGrp="1"/>
          </p:cNvSpPr>
          <p:nvPr>
            <p:ph type="sldNum" sz="quarter" idx="24"/>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8585251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old slide(BD Master Logo)">
    <p:bg>
      <p:bgPr>
        <a:solidFill>
          <a:schemeClr val="bg2"/>
        </a:solidFill>
        <a:effectLst/>
      </p:bgPr>
    </p:bg>
    <p:spTree>
      <p:nvGrpSpPr>
        <p:cNvPr id="1" name=""/>
        <p:cNvGrpSpPr/>
        <p:nvPr/>
      </p:nvGrpSpPr>
      <p:grpSpPr>
        <a:xfrm>
          <a:off x="0" y="0"/>
          <a:ext cx="0" cy="0"/>
          <a:chOff x="0" y="0"/>
          <a:chExt cx="0" cy="0"/>
        </a:xfrm>
      </p:grpSpPr>
      <p:sp>
        <p:nvSpPr>
          <p:cNvPr id="7" name="Graphic 25">
            <a:extLst>
              <a:ext uri="{FF2B5EF4-FFF2-40B4-BE49-F238E27FC236}">
                <a16:creationId xmlns:a16="http://schemas.microsoft.com/office/drawing/2014/main" id="{B0AB12BF-5569-4040-9497-B9B9138DB386}"/>
              </a:ext>
            </a:extLst>
          </p:cNvPr>
          <p:cNvSpPr/>
          <p:nvPr userDrawn="1"/>
        </p:nvSpPr>
        <p:spPr>
          <a:xfrm>
            <a:off x="0" y="1080574"/>
            <a:ext cx="3217185" cy="11554852"/>
          </a:xfrm>
          <a:custGeom>
            <a:avLst/>
            <a:gdLst>
              <a:gd name="connsiteX0" fmla="*/ 0 w 2044700"/>
              <a:gd name="connsiteY0" fmla="*/ 0 h 7343750"/>
              <a:gd name="connsiteX1" fmla="*/ 0 w 2044700"/>
              <a:gd name="connsiteY1" fmla="*/ 7343751 h 7343750"/>
              <a:gd name="connsiteX2" fmla="*/ 2044700 w 2044700"/>
              <a:gd name="connsiteY2" fmla="*/ 3669753 h 7343750"/>
              <a:gd name="connsiteX3" fmla="*/ 2044700 w 2044700"/>
              <a:gd name="connsiteY3" fmla="*/ 3669754 h 7343750"/>
              <a:gd name="connsiteX4" fmla="*/ 0 w 2044700"/>
              <a:gd name="connsiteY4" fmla="*/ 0 h 734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7343750">
                <a:moveTo>
                  <a:pt x="0" y="0"/>
                </a:moveTo>
                <a:lnTo>
                  <a:pt x="0" y="7343751"/>
                </a:lnTo>
                <a:cubicBezTo>
                  <a:pt x="1264980" y="6585898"/>
                  <a:pt x="2044371" y="5185458"/>
                  <a:pt x="2044700" y="3669753"/>
                </a:cubicBezTo>
                <a:lnTo>
                  <a:pt x="2044700" y="3669754"/>
                </a:lnTo>
                <a:cubicBezTo>
                  <a:pt x="2041234" y="2156034"/>
                  <a:pt x="1262487" y="758368"/>
                  <a:pt x="0" y="0"/>
                </a:cubicBezTo>
                <a:close/>
              </a:path>
            </a:pathLst>
          </a:custGeom>
          <a:solidFill>
            <a:schemeClr val="accent6">
              <a:alpha val="99000"/>
            </a:schemeClr>
          </a:solidFill>
          <a:ln w="81534"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72BED71C-9E0E-9842-93DC-91399CF9A7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3901" y="4517136"/>
            <a:ext cx="8636198" cy="4681728"/>
          </a:xfrm>
          <a:prstGeom prst="rect">
            <a:avLst/>
          </a:prstGeom>
        </p:spPr>
      </p:pic>
    </p:spTree>
    <p:extLst>
      <p:ext uri="{BB962C8B-B14F-4D97-AF65-F5344CB8AC3E}">
        <p14:creationId xmlns:p14="http://schemas.microsoft.com/office/powerpoint/2010/main" val="7738691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Hold slide (BD Reverse Logo)">
    <p:bg>
      <p:bgPr>
        <a:solidFill>
          <a:schemeClr val="accent3"/>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DC67FFD5-1EF1-4849-A8B6-F8E6C4EA7B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3901" y="4517136"/>
            <a:ext cx="8636198" cy="4681728"/>
          </a:xfrm>
          <a:prstGeom prst="rect">
            <a:avLst/>
          </a:prstGeom>
        </p:spPr>
      </p:pic>
      <p:sp>
        <p:nvSpPr>
          <p:cNvPr id="28" name="Graphic 2">
            <a:extLst>
              <a:ext uri="{FF2B5EF4-FFF2-40B4-BE49-F238E27FC236}">
                <a16:creationId xmlns:a16="http://schemas.microsoft.com/office/drawing/2014/main" id="{5C42B19E-0B2B-FC4A-B95A-3C6C133FCBC7}"/>
              </a:ext>
            </a:extLst>
          </p:cNvPr>
          <p:cNvSpPr>
            <a:spLocks noChangeAspect="1"/>
          </p:cNvSpPr>
          <p:nvPr userDrawn="1"/>
        </p:nvSpPr>
        <p:spPr>
          <a:xfrm>
            <a:off x="17038997" y="0"/>
            <a:ext cx="7345003" cy="13716000"/>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2"/>
          </a:solidFill>
          <a:ln w="67733" cap="flat">
            <a:noFill/>
            <a:prstDash val="solid"/>
            <a:miter/>
          </a:ln>
        </p:spPr>
        <p:txBody>
          <a:bodyPr rtlCol="0" anchor="ctr"/>
          <a:lstStyle/>
          <a:p>
            <a:endParaRPr lang="en-US" b="0" i="0">
              <a:latin typeface="FS Albert Pro" panose="02000503040000020004" pitchFamily="2" charset="0"/>
            </a:endParaRPr>
          </a:p>
        </p:txBody>
      </p:sp>
    </p:spTree>
    <p:extLst>
      <p:ext uri="{BB962C8B-B14F-4D97-AF65-F5344CB8AC3E}">
        <p14:creationId xmlns:p14="http://schemas.microsoft.com/office/powerpoint/2010/main" val="159909704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old slide (BD Blue Logo)">
    <p:bg>
      <p:bgPr>
        <a:solidFill>
          <a:schemeClr val="accent6"/>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891C733-F0F3-7042-957F-09B2DE93FB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3900" y="4517136"/>
            <a:ext cx="8636199" cy="4681728"/>
          </a:xfrm>
          <a:prstGeom prst="rect">
            <a:avLst/>
          </a:prstGeom>
        </p:spPr>
      </p:pic>
      <p:sp>
        <p:nvSpPr>
          <p:cNvPr id="4" name="Graphic 25">
            <a:extLst>
              <a:ext uri="{FF2B5EF4-FFF2-40B4-BE49-F238E27FC236}">
                <a16:creationId xmlns:a16="http://schemas.microsoft.com/office/drawing/2014/main" id="{B26524BF-66FD-B246-933D-15609314188C}"/>
              </a:ext>
            </a:extLst>
          </p:cNvPr>
          <p:cNvSpPr/>
          <p:nvPr userDrawn="1"/>
        </p:nvSpPr>
        <p:spPr>
          <a:xfrm>
            <a:off x="0" y="1080574"/>
            <a:ext cx="3217185" cy="11554852"/>
          </a:xfrm>
          <a:custGeom>
            <a:avLst/>
            <a:gdLst>
              <a:gd name="connsiteX0" fmla="*/ 0 w 2044700"/>
              <a:gd name="connsiteY0" fmla="*/ 0 h 7343750"/>
              <a:gd name="connsiteX1" fmla="*/ 0 w 2044700"/>
              <a:gd name="connsiteY1" fmla="*/ 7343751 h 7343750"/>
              <a:gd name="connsiteX2" fmla="*/ 2044700 w 2044700"/>
              <a:gd name="connsiteY2" fmla="*/ 3669753 h 7343750"/>
              <a:gd name="connsiteX3" fmla="*/ 2044700 w 2044700"/>
              <a:gd name="connsiteY3" fmla="*/ 3669754 h 7343750"/>
              <a:gd name="connsiteX4" fmla="*/ 0 w 2044700"/>
              <a:gd name="connsiteY4" fmla="*/ 0 h 734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7343750">
                <a:moveTo>
                  <a:pt x="0" y="0"/>
                </a:moveTo>
                <a:lnTo>
                  <a:pt x="0" y="7343751"/>
                </a:lnTo>
                <a:cubicBezTo>
                  <a:pt x="1264980" y="6585898"/>
                  <a:pt x="2044371" y="5185458"/>
                  <a:pt x="2044700" y="3669753"/>
                </a:cubicBezTo>
                <a:lnTo>
                  <a:pt x="2044700" y="3669754"/>
                </a:lnTo>
                <a:cubicBezTo>
                  <a:pt x="2041234" y="2156034"/>
                  <a:pt x="1262487" y="758368"/>
                  <a:pt x="0" y="0"/>
                </a:cubicBezTo>
                <a:close/>
              </a:path>
            </a:pathLst>
          </a:custGeom>
          <a:solidFill>
            <a:schemeClr val="accent5">
              <a:alpha val="99000"/>
            </a:schemeClr>
          </a:solidFill>
          <a:ln w="81534" cap="flat">
            <a:noFill/>
            <a:prstDash val="solid"/>
            <a:miter/>
          </a:ln>
        </p:spPr>
        <p:txBody>
          <a:bodyPr rtlCol="0" anchor="ctr"/>
          <a:lstStyle/>
          <a:p>
            <a:endParaRPr lang="en-US"/>
          </a:p>
        </p:txBody>
      </p:sp>
    </p:spTree>
    <p:extLst>
      <p:ext uri="{BB962C8B-B14F-4D97-AF65-F5344CB8AC3E}">
        <p14:creationId xmlns:p14="http://schemas.microsoft.com/office/powerpoint/2010/main" val="4717436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Hold slide (Advancing Pattern)">
    <p:bg>
      <p:bgPr>
        <a:solidFill>
          <a:schemeClr val="accent6"/>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5D43F4F-B70F-FD48-B61E-E7DDED89A1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24384000" cy="13824857"/>
          </a:xfrm>
          <a:prstGeom prst="rect">
            <a:avLst/>
          </a:prstGeom>
        </p:spPr>
      </p:pic>
    </p:spTree>
    <p:extLst>
      <p:ext uri="{BB962C8B-B14F-4D97-AF65-F5344CB8AC3E}">
        <p14:creationId xmlns:p14="http://schemas.microsoft.com/office/powerpoint/2010/main" val="186038832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Bright Blu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4DA4A4F-8BBE-0E46-AB2E-4D7AE00B1AC8}"/>
              </a:ext>
            </a:extLst>
          </p:cNvPr>
          <p:cNvGrpSpPr/>
          <p:nvPr userDrawn="1"/>
        </p:nvGrpSpPr>
        <p:grpSpPr>
          <a:xfrm>
            <a:off x="-755" y="12614990"/>
            <a:ext cx="8367556" cy="1110154"/>
            <a:chOff x="-755" y="12614990"/>
            <a:chExt cx="8367556" cy="1110154"/>
          </a:xfrm>
        </p:grpSpPr>
        <p:grpSp>
          <p:nvGrpSpPr>
            <p:cNvPr id="26" name="Group 25">
              <a:extLst>
                <a:ext uri="{FF2B5EF4-FFF2-40B4-BE49-F238E27FC236}">
                  <a16:creationId xmlns:a16="http://schemas.microsoft.com/office/drawing/2014/main" id="{8D74A796-A536-CD42-9F25-0F4997373C59}"/>
                </a:ext>
              </a:extLst>
            </p:cNvPr>
            <p:cNvGrpSpPr/>
            <p:nvPr userDrawn="1"/>
          </p:nvGrpSpPr>
          <p:grpSpPr>
            <a:xfrm>
              <a:off x="1" y="12627864"/>
              <a:ext cx="8366800" cy="1097280"/>
              <a:chOff x="-58710091" y="-1"/>
              <a:chExt cx="77340167" cy="10058402"/>
            </a:xfrm>
            <a:solidFill>
              <a:schemeClr val="accent5"/>
            </a:solidFill>
          </p:grpSpPr>
          <p:pic>
            <p:nvPicPr>
              <p:cNvPr id="31" name="Graphic 30">
                <a:extLst>
                  <a:ext uri="{FF2B5EF4-FFF2-40B4-BE49-F238E27FC236}">
                    <a16:creationId xmlns:a16="http://schemas.microsoft.com/office/drawing/2014/main" id="{C8E7D4B0-3430-DF40-8068-D19F02BE82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2" name="Rectangle 31">
                <a:extLst>
                  <a:ext uri="{FF2B5EF4-FFF2-40B4-BE49-F238E27FC236}">
                    <a16:creationId xmlns:a16="http://schemas.microsoft.com/office/drawing/2014/main" id="{9D27667A-B8DF-1043-9F55-051DB65BFCCB}"/>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7" name="Group 26">
              <a:extLst>
                <a:ext uri="{FF2B5EF4-FFF2-40B4-BE49-F238E27FC236}">
                  <a16:creationId xmlns:a16="http://schemas.microsoft.com/office/drawing/2014/main" id="{F79268DB-41A0-C44F-B0A9-3E19948837C9}"/>
                </a:ext>
              </a:extLst>
            </p:cNvPr>
            <p:cNvGrpSpPr/>
            <p:nvPr userDrawn="1"/>
          </p:nvGrpSpPr>
          <p:grpSpPr>
            <a:xfrm>
              <a:off x="-755" y="12627864"/>
              <a:ext cx="2413264" cy="1097280"/>
              <a:chOff x="-3677406" y="-1"/>
              <a:chExt cx="22307482" cy="10058402"/>
            </a:xfrm>
            <a:solidFill>
              <a:schemeClr val="bg2"/>
            </a:solidFill>
          </p:grpSpPr>
          <p:pic>
            <p:nvPicPr>
              <p:cNvPr id="29" name="Graphic 28">
                <a:extLst>
                  <a:ext uri="{FF2B5EF4-FFF2-40B4-BE49-F238E27FC236}">
                    <a16:creationId xmlns:a16="http://schemas.microsoft.com/office/drawing/2014/main" id="{7FD1F309-BCA1-4A42-96E4-55EBBAFF1C0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7672D6E7-C6B0-AC4D-B83D-0E1D488AC53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8" name="Graphic 27">
              <a:extLst>
                <a:ext uri="{FF2B5EF4-FFF2-40B4-BE49-F238E27FC236}">
                  <a16:creationId xmlns:a16="http://schemas.microsoft.com/office/drawing/2014/main" id="{CB499862-9917-564B-91C4-31ACF4C041A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6" name="Rectangle 65">
            <a:extLst>
              <a:ext uri="{FF2B5EF4-FFF2-40B4-BE49-F238E27FC236}">
                <a16:creationId xmlns:a16="http://schemas.microsoft.com/office/drawing/2014/main" id="{09796E2D-E906-F04A-98BA-770398FEA126}"/>
              </a:ext>
            </a:extLst>
          </p:cNvPr>
          <p:cNvSpPr/>
          <p:nvPr userDrawn="1"/>
        </p:nvSpPr>
        <p:spPr>
          <a:xfrm>
            <a:off x="0" y="0"/>
            <a:ext cx="24384000" cy="1262786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5" name="Presentation Title">
            <a:extLst>
              <a:ext uri="{FF2B5EF4-FFF2-40B4-BE49-F238E27FC236}">
                <a16:creationId xmlns:a16="http://schemas.microsoft.com/office/drawing/2014/main" id="{36B2301A-3739-F747-B264-2AA4D3796E73}"/>
              </a:ext>
            </a:extLst>
          </p:cNvPr>
          <p:cNvSpPr txBox="1">
            <a:spLocks noGrp="1"/>
          </p:cNvSpPr>
          <p:nvPr>
            <p:ph type="title" hasCustomPrompt="1"/>
          </p:nvPr>
        </p:nvSpPr>
        <p:spPr>
          <a:xfrm>
            <a:off x="358852" y="1969976"/>
            <a:ext cx="16938456" cy="4648201"/>
          </a:xfrm>
          <a:prstGeom prst="rect">
            <a:avLst/>
          </a:prstGeom>
        </p:spPr>
        <p:txBody>
          <a:bodyPr anchor="t">
            <a:noAutofit/>
          </a:bodyPr>
          <a:lstStyle>
            <a:lvl1pPr>
              <a:lnSpc>
                <a:spcPct val="75000"/>
              </a:lnSpc>
              <a:defRPr sz="19000" b="0" i="0" spc="-500" baseline="0">
                <a:solidFill>
                  <a:schemeClr val="bg1"/>
                </a:solidFill>
                <a:latin typeface="FS Albert Pro Light" panose="02000503040000020004" pitchFamily="2" charset="0"/>
              </a:defRPr>
            </a:lvl1pPr>
          </a:lstStyle>
          <a:p>
            <a:r>
              <a:rPr lang="en-US"/>
              <a:t>Section Divider Slide</a:t>
            </a:r>
            <a:endParaRPr/>
          </a:p>
        </p:txBody>
      </p:sp>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457200" y="7419312"/>
            <a:ext cx="7806047" cy="1905001"/>
          </a:xfrm>
          <a:prstGeom prst="rect">
            <a:avLst/>
          </a:prstGeom>
        </p:spPr>
        <p:txBody>
          <a:bodyPr>
            <a:noAutofit/>
          </a:bodyPr>
          <a:lstStyle>
            <a:lvl1pPr>
              <a:defRPr sz="3600" b="0" i="0">
                <a:solidFill>
                  <a:schemeClr val="bg1"/>
                </a:solidFill>
                <a:latin typeface="FS Albert Pro Light" panose="02000503040000020004"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5" name="Date Placeholder 4">
            <a:extLst>
              <a:ext uri="{FF2B5EF4-FFF2-40B4-BE49-F238E27FC236}">
                <a16:creationId xmlns:a16="http://schemas.microsoft.com/office/drawing/2014/main" id="{D6356E62-2327-8A43-AAC3-497E44FCF231}"/>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885342E3-470A-E74B-A8A0-7D7D10A11788}"/>
              </a:ext>
            </a:extLst>
          </p:cNvPr>
          <p:cNvSpPr>
            <a:spLocks noGrp="1"/>
          </p:cNvSpPr>
          <p:nvPr>
            <p:ph type="ftr" sz="quarter" idx="12"/>
          </p:nvPr>
        </p:nvSpPr>
        <p:spPr/>
        <p:txBody>
          <a:bodyPr/>
          <a:lstStyle/>
          <a:p>
            <a:pPr defTabSz="309563">
              <a:lnSpc>
                <a:spcPct val="120000"/>
              </a:lnSpc>
            </a:pPr>
            <a:r>
              <a:rPr lang="en-US"/>
              <a:t>BD Rhapsody™ TCR/BCR Multiomic Assay</a:t>
            </a:r>
          </a:p>
        </p:txBody>
      </p:sp>
      <p:sp>
        <p:nvSpPr>
          <p:cNvPr id="7" name="Slide Number Placeholder 6">
            <a:extLst>
              <a:ext uri="{FF2B5EF4-FFF2-40B4-BE49-F238E27FC236}">
                <a16:creationId xmlns:a16="http://schemas.microsoft.com/office/drawing/2014/main" id="{9E124F1C-6823-CA4D-857B-7CF32A434F9B}"/>
              </a:ext>
            </a:extLst>
          </p:cNvPr>
          <p:cNvSpPr>
            <a:spLocks noGrp="1"/>
          </p:cNvSpPr>
          <p:nvPr>
            <p:ph type="sldNum" sz="quarter" idx="13"/>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57799416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old slide (Advancing Pattern 2)">
    <p:bg>
      <p:bgPr>
        <a:solidFill>
          <a:schemeClr val="accent6"/>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4097981-77F2-C448-A23F-AF92F474C2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73555296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115294-56D8-BB4B-861A-C0C340F8740F}"/>
              </a:ext>
            </a:extLst>
          </p:cNvPr>
          <p:cNvSpPr/>
          <p:nvPr userDrawn="1"/>
        </p:nvSpPr>
        <p:spPr>
          <a:xfrm>
            <a:off x="-4" y="10058399"/>
            <a:ext cx="24384004" cy="36576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D6849D76-6711-114C-BA8C-3F51F098B3E1}"/>
              </a:ext>
            </a:extLst>
          </p:cNvPr>
          <p:cNvSpPr/>
          <p:nvPr userDrawn="1"/>
        </p:nvSpPr>
        <p:spPr>
          <a:xfrm>
            <a:off x="12192000" y="1"/>
            <a:ext cx="12192000" cy="100584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69F3C347-E3F2-2D4F-A6DF-2BD341FF25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14" name="Rectangle 13">
            <a:extLst>
              <a:ext uri="{FF2B5EF4-FFF2-40B4-BE49-F238E27FC236}">
                <a16:creationId xmlns:a16="http://schemas.microsoft.com/office/drawing/2014/main" id="{51B10C9E-0ABD-7749-B195-C2A52AA2ECE0}"/>
              </a:ext>
            </a:extLst>
          </p:cNvPr>
          <p:cNvSpPr/>
          <p:nvPr userDrawn="1"/>
        </p:nvSpPr>
        <p:spPr>
          <a:xfrm>
            <a:off x="-4" y="1"/>
            <a:ext cx="12192000" cy="100584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4" name="Title 3">
            <a:extLst>
              <a:ext uri="{FF2B5EF4-FFF2-40B4-BE49-F238E27FC236}">
                <a16:creationId xmlns:a16="http://schemas.microsoft.com/office/drawing/2014/main" id="{DF4D1401-8B2B-E745-9567-54F923479CE0}"/>
              </a:ext>
            </a:extLst>
          </p:cNvPr>
          <p:cNvSpPr>
            <a:spLocks noGrp="1"/>
          </p:cNvSpPr>
          <p:nvPr>
            <p:ph type="title" hasCustomPrompt="1"/>
          </p:nvPr>
        </p:nvSpPr>
        <p:spPr>
          <a:xfrm>
            <a:off x="404469" y="3630957"/>
            <a:ext cx="21971004" cy="4648201"/>
          </a:xfrm>
          <a:prstGeom prst="rect">
            <a:avLst/>
          </a:prstGeom>
        </p:spPr>
        <p:txBody>
          <a:bodyPr anchor="t">
            <a:noAutofit/>
          </a:bodyPr>
          <a:lstStyle>
            <a:lvl1pPr>
              <a:defRPr sz="22400" spc="-650" baseline="0">
                <a:solidFill>
                  <a:schemeClr val="bg1"/>
                </a:solidFill>
              </a:defRPr>
            </a:lvl1pPr>
          </a:lstStyle>
          <a:p>
            <a:r>
              <a:rPr lang="en-US"/>
              <a:t>Thank You</a:t>
            </a:r>
          </a:p>
        </p:txBody>
      </p:sp>
      <p:pic>
        <p:nvPicPr>
          <p:cNvPr id="9" name="Graphic 8">
            <a:extLst>
              <a:ext uri="{FF2B5EF4-FFF2-40B4-BE49-F238E27FC236}">
                <a16:creationId xmlns:a16="http://schemas.microsoft.com/office/drawing/2014/main" id="{4DEBBE82-82A6-FC4D-B9BD-31E357CF46E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251372" y="11475680"/>
            <a:ext cx="4132628" cy="2240319"/>
          </a:xfrm>
          <a:prstGeom prst="rect">
            <a:avLst/>
          </a:prstGeom>
        </p:spPr>
      </p:pic>
      <p:sp>
        <p:nvSpPr>
          <p:cNvPr id="10" name="TextBox 9">
            <a:extLst>
              <a:ext uri="{FF2B5EF4-FFF2-40B4-BE49-F238E27FC236}">
                <a16:creationId xmlns:a16="http://schemas.microsoft.com/office/drawing/2014/main" id="{5AC11317-39B2-7440-BDC0-8F3A6D113152}"/>
              </a:ext>
            </a:extLst>
          </p:cNvPr>
          <p:cNvSpPr txBox="1"/>
          <p:nvPr userDrawn="1"/>
        </p:nvSpPr>
        <p:spPr>
          <a:xfrm>
            <a:off x="19997" y="13950205"/>
            <a:ext cx="11762700" cy="830997"/>
          </a:xfrm>
          <a:prstGeom prst="rect">
            <a:avLst/>
          </a:prstGeom>
          <a:noFill/>
          <a:ln w="12700">
            <a:miter lim="400000"/>
          </a:ln>
        </p:spPr>
        <p:txBody>
          <a:bodyPr wrap="square">
            <a:spAutoFit/>
          </a:bodyPr>
          <a:lstStyle/>
          <a:p>
            <a:pPr marL="0" marR="0" lvl="0" indent="0" algn="l" defTabSz="457200" rtl="0" eaLnBrk="1" fontAlgn="base" latinLnBrk="0" hangingPunct="1">
              <a:lnSpc>
                <a:spcPct val="100000"/>
              </a:lnSpc>
              <a:spcBef>
                <a:spcPct val="30000"/>
              </a:spcBef>
              <a:spcAft>
                <a:spcPct val="0"/>
              </a:spcAft>
              <a:buClrTx/>
              <a:buSzTx/>
              <a:buFont typeface="+mj-lt"/>
              <a:buNone/>
              <a:tabLst/>
              <a:defRPr/>
            </a:pPr>
            <a:r>
              <a:rPr lang="en-US" sz="2400" b="1">
                <a:solidFill>
                  <a:schemeClr val="tx1"/>
                </a:solidFill>
                <a:latin typeface="FS Albert Pro" panose="02000503040000020004" pitchFamily="2" charset="0"/>
              </a:rPr>
              <a:t>Note: </a:t>
            </a:r>
            <a:r>
              <a:rPr lang="en-US" sz="2400">
                <a:solidFill>
                  <a:schemeClr val="tx1"/>
                </a:solidFill>
                <a:latin typeface="FS Albert Pro" panose="02000503040000020004" pitchFamily="2" charset="0"/>
              </a:rPr>
              <a:t>To get the most recent copyright block and trademark byline, along with guidance on third-party trademarking, see the General Trademark Usage Guidelines on </a:t>
            </a:r>
            <a:r>
              <a:rPr lang="en-US" sz="2400">
                <a:latin typeface="FS Albert Pro" panose="02000503040000020004" pitchFamily="2" charset="0"/>
                <a:hlinkClick r:id="rId6"/>
              </a:rPr>
              <a:t>Maxwell</a:t>
            </a:r>
            <a:r>
              <a:rPr lang="en-US" sz="2400">
                <a:latin typeface="FS Albert Pro" panose="02000503040000020004" pitchFamily="2" charset="0"/>
              </a:rPr>
              <a:t>.</a:t>
            </a:r>
          </a:p>
        </p:txBody>
      </p:sp>
      <p:sp>
        <p:nvSpPr>
          <p:cNvPr id="20" name="Confidential–For Internal Use Only">
            <a:extLst>
              <a:ext uri="{FF2B5EF4-FFF2-40B4-BE49-F238E27FC236}">
                <a16:creationId xmlns:a16="http://schemas.microsoft.com/office/drawing/2014/main" id="{9A88A845-2A11-FC45-B0CE-80E1F6C68D67}"/>
              </a:ext>
            </a:extLst>
          </p:cNvPr>
          <p:cNvSpPr txBox="1"/>
          <p:nvPr userDrawn="1"/>
        </p:nvSpPr>
        <p:spPr>
          <a:xfrm>
            <a:off x="489415" y="10281986"/>
            <a:ext cx="5268546" cy="371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50800" rIns="50800" bIns="50800"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b="0" i="0">
              <a:solidFill>
                <a:srgbClr val="05073E"/>
              </a:solidFill>
              <a:latin typeface="FS Albert Pro" panose="02000503040000020004" pitchFamily="2" charset="0"/>
            </a:endParaRPr>
          </a:p>
        </p:txBody>
      </p:sp>
      <p:sp>
        <p:nvSpPr>
          <p:cNvPr id="11" name="Text Placeholder 2">
            <a:extLst>
              <a:ext uri="{FF2B5EF4-FFF2-40B4-BE49-F238E27FC236}">
                <a16:creationId xmlns:a16="http://schemas.microsoft.com/office/drawing/2014/main" id="{1353AF81-4C5C-2A4A-84FE-A3B42A06E29A}"/>
              </a:ext>
            </a:extLst>
          </p:cNvPr>
          <p:cNvSpPr>
            <a:spLocks noGrp="1"/>
          </p:cNvSpPr>
          <p:nvPr>
            <p:ph type="body" sz="quarter" idx="10"/>
          </p:nvPr>
        </p:nvSpPr>
        <p:spPr>
          <a:xfrm>
            <a:off x="489416" y="10840358"/>
            <a:ext cx="4729355" cy="1574837"/>
          </a:xfrm>
          <a:prstGeom prst="rect">
            <a:avLst/>
          </a:prstGeom>
        </p:spPr>
        <p:txBody>
          <a:bodyPr lIns="0" tIns="0" rIns="0" bIns="0"/>
          <a:lstStyle>
            <a:lvl1pPr>
              <a:defRPr sz="1600" b="0" i="0">
                <a:solidFill>
                  <a:schemeClr val="accent1"/>
                </a:solidFill>
                <a:latin typeface="FS Albert Pro" panose="02000503040000020004" pitchFamily="2" charset="0"/>
              </a:defRPr>
            </a:lvl1pPr>
            <a:lvl2pPr>
              <a:defRPr sz="1600" b="0" i="0">
                <a:solidFill>
                  <a:schemeClr val="accent1"/>
                </a:solidFill>
                <a:latin typeface="FS Albert Pro" panose="02000503040000020004" pitchFamily="2" charset="0"/>
              </a:defRPr>
            </a:lvl2pPr>
            <a:lvl3pPr>
              <a:defRPr sz="1600" b="0" i="0">
                <a:solidFill>
                  <a:schemeClr val="accent1"/>
                </a:solidFill>
                <a:latin typeface="FS Albert Pro" panose="02000503040000020004" pitchFamily="2" charset="0"/>
              </a:defRPr>
            </a:lvl3pPr>
            <a:lvl4pPr>
              <a:defRPr sz="1600" b="0" i="0">
                <a:solidFill>
                  <a:schemeClr val="accent1"/>
                </a:solidFill>
                <a:latin typeface="FS Albert Pro" panose="02000503040000020004" pitchFamily="2" charset="0"/>
              </a:defRPr>
            </a:lvl4pPr>
            <a:lvl5pPr>
              <a:defRPr sz="1600" b="0" i="0">
                <a:solidFill>
                  <a:schemeClr val="accent1"/>
                </a:solidFill>
                <a:latin typeface="FS Albert Pro"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57332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411545-5096-8746-8021-5D7E3528DEC7}"/>
              </a:ext>
            </a:extLst>
          </p:cNvPr>
          <p:cNvSpPr/>
          <p:nvPr userDrawn="1"/>
        </p:nvSpPr>
        <p:spPr>
          <a:xfrm>
            <a:off x="-3" y="10058399"/>
            <a:ext cx="24384004" cy="3657600"/>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6" name="Graphic 15">
            <a:extLst>
              <a:ext uri="{FF2B5EF4-FFF2-40B4-BE49-F238E27FC236}">
                <a16:creationId xmlns:a16="http://schemas.microsoft.com/office/drawing/2014/main" id="{CD4E4A6E-F11C-AD42-B504-F3A3C8AD9C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192160" y="10058399"/>
            <a:ext cx="3657600" cy="3657600"/>
          </a:xfrm>
          <a:prstGeom prst="rect">
            <a:avLst/>
          </a:prstGeom>
        </p:spPr>
      </p:pic>
      <p:sp>
        <p:nvSpPr>
          <p:cNvPr id="17" name="Rectangle 16">
            <a:extLst>
              <a:ext uri="{FF2B5EF4-FFF2-40B4-BE49-F238E27FC236}">
                <a16:creationId xmlns:a16="http://schemas.microsoft.com/office/drawing/2014/main" id="{B7CBC87E-3D0E-A247-89E8-5A920A5793C8}"/>
              </a:ext>
            </a:extLst>
          </p:cNvPr>
          <p:cNvSpPr/>
          <p:nvPr userDrawn="1"/>
        </p:nvSpPr>
        <p:spPr>
          <a:xfrm>
            <a:off x="-4" y="10058399"/>
            <a:ext cx="13518780" cy="36576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8" name="Graphic 17">
            <a:extLst>
              <a:ext uri="{FF2B5EF4-FFF2-40B4-BE49-F238E27FC236}">
                <a16:creationId xmlns:a16="http://schemas.microsoft.com/office/drawing/2014/main" id="{5188A228-3FAA-F846-8702-51014C2EEA3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67165" y="10058399"/>
            <a:ext cx="3657600" cy="3657600"/>
          </a:xfrm>
          <a:prstGeom prst="rect">
            <a:avLst/>
          </a:prstGeom>
        </p:spPr>
      </p:pic>
      <p:sp>
        <p:nvSpPr>
          <p:cNvPr id="19" name="Rectangle 18">
            <a:extLst>
              <a:ext uri="{FF2B5EF4-FFF2-40B4-BE49-F238E27FC236}">
                <a16:creationId xmlns:a16="http://schemas.microsoft.com/office/drawing/2014/main" id="{45E5FCA4-89D8-C848-9AD8-69792F7B8B36}"/>
              </a:ext>
            </a:extLst>
          </p:cNvPr>
          <p:cNvSpPr/>
          <p:nvPr userDrawn="1"/>
        </p:nvSpPr>
        <p:spPr>
          <a:xfrm>
            <a:off x="-4" y="10058399"/>
            <a:ext cx="5268546" cy="36576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561794CA-531E-C741-B1EF-476008FD23AC}"/>
              </a:ext>
            </a:extLst>
          </p:cNvPr>
          <p:cNvSpPr/>
          <p:nvPr userDrawn="1"/>
        </p:nvSpPr>
        <p:spPr>
          <a:xfrm>
            <a:off x="0" y="1"/>
            <a:ext cx="24384000" cy="100584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5" name="Graphic 14">
            <a:extLst>
              <a:ext uri="{FF2B5EF4-FFF2-40B4-BE49-F238E27FC236}">
                <a16:creationId xmlns:a16="http://schemas.microsoft.com/office/drawing/2014/main" id="{3701CF8C-2167-6E44-9E48-9D2F1319556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375338" y="11498187"/>
            <a:ext cx="4008662" cy="2173117"/>
          </a:xfrm>
          <a:prstGeom prst="rect">
            <a:avLst/>
          </a:prstGeom>
        </p:spPr>
      </p:pic>
      <p:sp>
        <p:nvSpPr>
          <p:cNvPr id="4" name="Title 3">
            <a:extLst>
              <a:ext uri="{FF2B5EF4-FFF2-40B4-BE49-F238E27FC236}">
                <a16:creationId xmlns:a16="http://schemas.microsoft.com/office/drawing/2014/main" id="{DF4D1401-8B2B-E745-9567-54F923479CE0}"/>
              </a:ext>
            </a:extLst>
          </p:cNvPr>
          <p:cNvSpPr>
            <a:spLocks noGrp="1"/>
          </p:cNvSpPr>
          <p:nvPr>
            <p:ph type="title" hasCustomPrompt="1"/>
          </p:nvPr>
        </p:nvSpPr>
        <p:spPr>
          <a:xfrm>
            <a:off x="404469" y="3630957"/>
            <a:ext cx="21971004" cy="4648201"/>
          </a:xfrm>
          <a:prstGeom prst="rect">
            <a:avLst/>
          </a:prstGeom>
        </p:spPr>
        <p:txBody>
          <a:bodyPr anchor="t">
            <a:noAutofit/>
          </a:bodyPr>
          <a:lstStyle>
            <a:lvl1pPr>
              <a:defRPr sz="22400" spc="-650" baseline="0">
                <a:solidFill>
                  <a:schemeClr val="bg1"/>
                </a:solidFill>
              </a:defRPr>
            </a:lvl1pPr>
          </a:lstStyle>
          <a:p>
            <a:r>
              <a:rPr lang="en-US"/>
              <a:t>Thank You</a:t>
            </a:r>
          </a:p>
        </p:txBody>
      </p:sp>
      <p:sp>
        <p:nvSpPr>
          <p:cNvPr id="20" name="TextBox 19">
            <a:extLst>
              <a:ext uri="{FF2B5EF4-FFF2-40B4-BE49-F238E27FC236}">
                <a16:creationId xmlns:a16="http://schemas.microsoft.com/office/drawing/2014/main" id="{D607CC69-82C6-0346-82D2-783642634BE6}"/>
              </a:ext>
            </a:extLst>
          </p:cNvPr>
          <p:cNvSpPr txBox="1"/>
          <p:nvPr userDrawn="1"/>
        </p:nvSpPr>
        <p:spPr>
          <a:xfrm>
            <a:off x="19997" y="13950205"/>
            <a:ext cx="11762700" cy="830997"/>
          </a:xfrm>
          <a:prstGeom prst="rect">
            <a:avLst/>
          </a:prstGeom>
          <a:noFill/>
          <a:ln w="12700">
            <a:miter lim="400000"/>
          </a:ln>
        </p:spPr>
        <p:txBody>
          <a:bodyPr wrap="square">
            <a:spAutoFit/>
          </a:bodyPr>
          <a:lstStyle/>
          <a:p>
            <a:pPr marL="0" marR="0" lvl="0" indent="0" algn="l" defTabSz="457200" rtl="0" eaLnBrk="1" fontAlgn="base" latinLnBrk="0" hangingPunct="1">
              <a:lnSpc>
                <a:spcPct val="100000"/>
              </a:lnSpc>
              <a:spcBef>
                <a:spcPct val="30000"/>
              </a:spcBef>
              <a:spcAft>
                <a:spcPct val="0"/>
              </a:spcAft>
              <a:buClrTx/>
              <a:buSzTx/>
              <a:buFont typeface="+mj-lt"/>
              <a:buNone/>
              <a:tabLst/>
              <a:defRPr/>
            </a:pPr>
            <a:r>
              <a:rPr lang="en-US" sz="2400" b="1">
                <a:solidFill>
                  <a:schemeClr val="tx1"/>
                </a:solidFill>
                <a:latin typeface="FS Albert Pro" panose="02000503040000020004" pitchFamily="2" charset="0"/>
              </a:rPr>
              <a:t>Note: </a:t>
            </a:r>
            <a:r>
              <a:rPr lang="en-US" sz="2400">
                <a:solidFill>
                  <a:schemeClr val="tx1"/>
                </a:solidFill>
                <a:latin typeface="FS Albert Pro" panose="02000503040000020004" pitchFamily="2" charset="0"/>
              </a:rPr>
              <a:t>To get the most recent copyright block and trademark byline, along with guidance on third-party trademarking, see the General Trademark Usage Guidelines on </a:t>
            </a:r>
            <a:r>
              <a:rPr lang="en-US" sz="2400">
                <a:latin typeface="FS Albert Pro" panose="02000503040000020004" pitchFamily="2" charset="0"/>
                <a:hlinkClick r:id="rId8"/>
              </a:rPr>
              <a:t>Maxwell</a:t>
            </a:r>
            <a:r>
              <a:rPr lang="en-US" sz="2400">
                <a:latin typeface="FS Albert Pro" panose="02000503040000020004" pitchFamily="2" charset="0"/>
              </a:rPr>
              <a:t>.</a:t>
            </a:r>
          </a:p>
        </p:txBody>
      </p:sp>
      <p:sp>
        <p:nvSpPr>
          <p:cNvPr id="22" name="Confidential–For Internal Use Only">
            <a:extLst>
              <a:ext uri="{FF2B5EF4-FFF2-40B4-BE49-F238E27FC236}">
                <a16:creationId xmlns:a16="http://schemas.microsoft.com/office/drawing/2014/main" id="{B74D44F8-95F5-1B4D-BB2C-5CC8FC53711D}"/>
              </a:ext>
            </a:extLst>
          </p:cNvPr>
          <p:cNvSpPr txBox="1"/>
          <p:nvPr userDrawn="1"/>
        </p:nvSpPr>
        <p:spPr>
          <a:xfrm>
            <a:off x="489415" y="10281986"/>
            <a:ext cx="5268546" cy="371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50800" rIns="50800" bIns="50800"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b="0" i="0">
              <a:solidFill>
                <a:srgbClr val="05073E"/>
              </a:solidFill>
              <a:latin typeface="FS Albert Pro" panose="02000503040000020004" pitchFamily="2" charset="0"/>
            </a:endParaRPr>
          </a:p>
        </p:txBody>
      </p:sp>
      <p:sp>
        <p:nvSpPr>
          <p:cNvPr id="21" name="Text Placeholder 2">
            <a:extLst>
              <a:ext uri="{FF2B5EF4-FFF2-40B4-BE49-F238E27FC236}">
                <a16:creationId xmlns:a16="http://schemas.microsoft.com/office/drawing/2014/main" id="{B6232F0A-E5A6-9747-8097-CA80CB6D2DC4}"/>
              </a:ext>
            </a:extLst>
          </p:cNvPr>
          <p:cNvSpPr>
            <a:spLocks noGrp="1"/>
          </p:cNvSpPr>
          <p:nvPr>
            <p:ph type="body" sz="quarter" idx="10"/>
          </p:nvPr>
        </p:nvSpPr>
        <p:spPr>
          <a:xfrm>
            <a:off x="489416" y="10840358"/>
            <a:ext cx="4729355" cy="1574837"/>
          </a:xfrm>
          <a:prstGeom prst="rect">
            <a:avLst/>
          </a:prstGeom>
        </p:spPr>
        <p:txBody>
          <a:bodyPr lIns="0" tIns="0" rIns="0" bIns="0"/>
          <a:lstStyle>
            <a:lvl1pPr>
              <a:defRPr sz="1600" b="0" i="0">
                <a:solidFill>
                  <a:schemeClr val="accent1"/>
                </a:solidFill>
                <a:latin typeface="FS Albert Pro" panose="02000503040000020004" pitchFamily="2" charset="0"/>
              </a:defRPr>
            </a:lvl1pPr>
            <a:lvl2pPr>
              <a:defRPr sz="1600" b="0" i="0">
                <a:solidFill>
                  <a:schemeClr val="accent1"/>
                </a:solidFill>
                <a:latin typeface="FS Albert Pro" panose="02000503040000020004" pitchFamily="2" charset="0"/>
              </a:defRPr>
            </a:lvl2pPr>
            <a:lvl3pPr>
              <a:defRPr sz="1600" b="0" i="0">
                <a:solidFill>
                  <a:schemeClr val="accent1"/>
                </a:solidFill>
                <a:latin typeface="FS Albert Pro" panose="02000503040000020004" pitchFamily="2" charset="0"/>
              </a:defRPr>
            </a:lvl3pPr>
            <a:lvl4pPr>
              <a:defRPr sz="1600" b="0" i="0">
                <a:solidFill>
                  <a:schemeClr val="accent1"/>
                </a:solidFill>
                <a:latin typeface="FS Albert Pro" panose="02000503040000020004" pitchFamily="2" charset="0"/>
              </a:defRPr>
            </a:lvl4pPr>
            <a:lvl5pPr>
              <a:defRPr sz="1600" b="0" i="0">
                <a:solidFill>
                  <a:schemeClr val="accent1"/>
                </a:solidFill>
                <a:latin typeface="FS Albert Pro"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502893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nk (Deep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59897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Image Instructio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18B1D8-7838-9646-B4C4-9CE26E66C045}"/>
              </a:ext>
            </a:extLst>
          </p:cNvPr>
          <p:cNvPicPr>
            <a:picLocks noChangeAspect="1"/>
          </p:cNvPicPr>
          <p:nvPr userDrawn="1"/>
        </p:nvPicPr>
        <p:blipFill>
          <a:blip r:embed="rId2"/>
          <a:stretch>
            <a:fillRect/>
          </a:stretch>
        </p:blipFill>
        <p:spPr>
          <a:xfrm>
            <a:off x="722898" y="2013369"/>
            <a:ext cx="7291214" cy="4101308"/>
          </a:xfrm>
          <a:prstGeom prst="rect">
            <a:avLst/>
          </a:prstGeom>
          <a:ln>
            <a:solidFill>
              <a:schemeClr val="tx1"/>
            </a:solidFill>
          </a:ln>
        </p:spPr>
      </p:pic>
      <p:sp>
        <p:nvSpPr>
          <p:cNvPr id="13" name="Rectangle 12">
            <a:extLst>
              <a:ext uri="{FF2B5EF4-FFF2-40B4-BE49-F238E27FC236}">
                <a16:creationId xmlns:a16="http://schemas.microsoft.com/office/drawing/2014/main" id="{77DC85E0-E7D8-344F-8562-84B4099AEEFE}"/>
              </a:ext>
            </a:extLst>
          </p:cNvPr>
          <p:cNvSpPr/>
          <p:nvPr userDrawn="1"/>
        </p:nvSpPr>
        <p:spPr>
          <a:xfrm>
            <a:off x="0" y="6858001"/>
            <a:ext cx="24384000" cy="6858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E4F2442B-69F0-954D-B3AC-BCB4436BB3A7}"/>
              </a:ext>
            </a:extLst>
          </p:cNvPr>
          <p:cNvSpPr txBox="1"/>
          <p:nvPr userDrawn="1"/>
        </p:nvSpPr>
        <p:spPr>
          <a:xfrm>
            <a:off x="16898519" y="2013369"/>
            <a:ext cx="5984341" cy="271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Rounded Corner Image Slides</a:t>
            </a: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To change the images on these slides: </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Delete existing image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Drag and drop new image </a:t>
            </a:r>
            <a:b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(jpeg or </a:t>
            </a:r>
            <a:r>
              <a:rPr kumimoji="0" lang="en-US" sz="2400" b="0" i="0" u="none" strike="noStrike" cap="none" spc="0" normalizeH="0" baseline="0" err="1">
                <a:ln>
                  <a:noFill/>
                </a:ln>
                <a:solidFill>
                  <a:schemeClr val="tx2"/>
                </a:solidFill>
                <a:effectLst/>
                <a:uFillTx/>
                <a:latin typeface="FS Albert Pro Light" panose="02000503040000020004" pitchFamily="2" charset="0"/>
                <a:ea typeface="+mn-ea"/>
                <a:cs typeface="+mn-cs"/>
                <a:sym typeface="Helvetica Neue"/>
              </a:rPr>
              <a:t>png</a:t>
            </a: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 preferred) into placeholder</a:t>
            </a:r>
          </a:p>
        </p:txBody>
      </p:sp>
      <p:sp>
        <p:nvSpPr>
          <p:cNvPr id="18" name="Rectangle 17">
            <a:extLst>
              <a:ext uri="{FF2B5EF4-FFF2-40B4-BE49-F238E27FC236}">
                <a16:creationId xmlns:a16="http://schemas.microsoft.com/office/drawing/2014/main" id="{2713D6CF-D3D2-264C-8CCC-0B36F80098F0}"/>
              </a:ext>
            </a:extLst>
          </p:cNvPr>
          <p:cNvSpPr/>
          <p:nvPr userDrawn="1"/>
        </p:nvSpPr>
        <p:spPr>
          <a:xfrm>
            <a:off x="19252433" y="8366649"/>
            <a:ext cx="1826949" cy="1490495"/>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4" name="TextBox 23">
            <a:extLst>
              <a:ext uri="{FF2B5EF4-FFF2-40B4-BE49-F238E27FC236}">
                <a16:creationId xmlns:a16="http://schemas.microsoft.com/office/drawing/2014/main" id="{47658310-AD65-A549-BE5B-667B7C0B667E}"/>
              </a:ext>
            </a:extLst>
          </p:cNvPr>
          <p:cNvSpPr txBox="1"/>
          <p:nvPr userDrawn="1"/>
        </p:nvSpPr>
        <p:spPr>
          <a:xfrm>
            <a:off x="629114" y="7551754"/>
            <a:ext cx="8620709" cy="271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To Add Non-template Images With Rounded Corners</a:t>
            </a:r>
          </a:p>
          <a:p>
            <a:pPr marL="0" marR="0" indent="0" algn="l" defTabSz="2438338" rtl="0" fontAlgn="auto" latinLnBrk="0" hangingPunct="0">
              <a:lnSpc>
                <a:spcPct val="100000"/>
              </a:lnSpc>
              <a:spcBef>
                <a:spcPts val="0"/>
              </a:spcBef>
              <a:spcAft>
                <a:spcPts val="0"/>
              </a:spcAft>
              <a:buClrTx/>
              <a:buSzTx/>
              <a:buFont typeface="+mj-lt"/>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To add a new image that’s not part of a template style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Insert image, keep it selected.</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Under the “Picture Format” tab, go to Crop &gt; Crop to Shape and select the Rounded Rectangle Shape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Resize image as desired</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Adjust size of rounded corners using the yellow anchor point</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p:txBody>
      </p:sp>
      <p:pic>
        <p:nvPicPr>
          <p:cNvPr id="22" name="Picture 21">
            <a:extLst>
              <a:ext uri="{FF2B5EF4-FFF2-40B4-BE49-F238E27FC236}">
                <a16:creationId xmlns:a16="http://schemas.microsoft.com/office/drawing/2014/main" id="{88328763-D93A-344B-94EB-C94C5403D852}"/>
              </a:ext>
            </a:extLst>
          </p:cNvPr>
          <p:cNvPicPr>
            <a:picLocks noChangeAspect="1"/>
          </p:cNvPicPr>
          <p:nvPr userDrawn="1"/>
        </p:nvPicPr>
        <p:blipFill rotWithShape="1">
          <a:blip r:embed="rId3"/>
          <a:srcRect t="1105" b="64305"/>
          <a:stretch/>
        </p:blipFill>
        <p:spPr>
          <a:xfrm>
            <a:off x="722898" y="10655393"/>
            <a:ext cx="8559800" cy="2675290"/>
          </a:xfrm>
          <a:prstGeom prst="rect">
            <a:avLst/>
          </a:prstGeom>
          <a:ln>
            <a:solidFill>
              <a:schemeClr val="tx1"/>
            </a:solidFill>
          </a:ln>
        </p:spPr>
      </p:pic>
      <p:pic>
        <p:nvPicPr>
          <p:cNvPr id="25" name="Picture 24">
            <a:extLst>
              <a:ext uri="{FF2B5EF4-FFF2-40B4-BE49-F238E27FC236}">
                <a16:creationId xmlns:a16="http://schemas.microsoft.com/office/drawing/2014/main" id="{C368EF68-0BF8-7D4E-8610-D38BADAB57C8}"/>
              </a:ext>
            </a:extLst>
          </p:cNvPr>
          <p:cNvPicPr>
            <a:picLocks noChangeAspect="1"/>
          </p:cNvPicPr>
          <p:nvPr userDrawn="1"/>
        </p:nvPicPr>
        <p:blipFill rotWithShape="1">
          <a:blip r:embed="rId4"/>
          <a:srcRect b="49597"/>
          <a:stretch/>
        </p:blipFill>
        <p:spPr>
          <a:xfrm>
            <a:off x="10485146" y="7668528"/>
            <a:ext cx="12826746" cy="6047472"/>
          </a:xfrm>
          <a:prstGeom prst="rect">
            <a:avLst/>
          </a:prstGeom>
        </p:spPr>
      </p:pic>
      <p:sp>
        <p:nvSpPr>
          <p:cNvPr id="26" name="Oval 25">
            <a:extLst>
              <a:ext uri="{FF2B5EF4-FFF2-40B4-BE49-F238E27FC236}">
                <a16:creationId xmlns:a16="http://schemas.microsoft.com/office/drawing/2014/main" id="{5E0AE7F3-FF65-374B-83A0-95F361ED49DA}"/>
              </a:ext>
            </a:extLst>
          </p:cNvPr>
          <p:cNvSpPr/>
          <p:nvPr userDrawn="1"/>
        </p:nvSpPr>
        <p:spPr>
          <a:xfrm>
            <a:off x="11049844" y="8190001"/>
            <a:ext cx="645850" cy="645850"/>
          </a:xfrm>
          <a:prstGeom prst="ellipse">
            <a:avLst/>
          </a:pr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9" name="TextBox 28">
            <a:extLst>
              <a:ext uri="{FF2B5EF4-FFF2-40B4-BE49-F238E27FC236}">
                <a16:creationId xmlns:a16="http://schemas.microsoft.com/office/drawing/2014/main" id="{ACBECFF5-D1A4-9446-B9EB-8FAE9A77B557}"/>
              </a:ext>
            </a:extLst>
          </p:cNvPr>
          <p:cNvSpPr txBox="1"/>
          <p:nvPr userDrawn="1"/>
        </p:nvSpPr>
        <p:spPr>
          <a:xfrm>
            <a:off x="11482333" y="7551754"/>
            <a:ext cx="3960041" cy="515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Anchor Point</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cxnSp>
        <p:nvCxnSpPr>
          <p:cNvPr id="30" name="Straight Arrow Connector 29">
            <a:extLst>
              <a:ext uri="{FF2B5EF4-FFF2-40B4-BE49-F238E27FC236}">
                <a16:creationId xmlns:a16="http://schemas.microsoft.com/office/drawing/2014/main" id="{4C550D10-4919-FB42-B502-D0F428D16A86}"/>
              </a:ext>
            </a:extLst>
          </p:cNvPr>
          <p:cNvCxnSpPr>
            <a:cxnSpLocks/>
          </p:cNvCxnSpPr>
          <p:nvPr userDrawn="1"/>
        </p:nvCxnSpPr>
        <p:spPr>
          <a:xfrm>
            <a:off x="11372267" y="7489388"/>
            <a:ext cx="0" cy="623880"/>
          </a:xfrm>
          <a:prstGeom prst="straightConnector1">
            <a:avLst/>
          </a:prstGeom>
          <a:noFill/>
          <a:ln w="381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3" name="TextBox 32">
            <a:extLst>
              <a:ext uri="{FF2B5EF4-FFF2-40B4-BE49-F238E27FC236}">
                <a16:creationId xmlns:a16="http://schemas.microsoft.com/office/drawing/2014/main" id="{11E61FCD-5216-C74E-9A5D-4B30B849CA81}"/>
              </a:ext>
            </a:extLst>
          </p:cNvPr>
          <p:cNvSpPr txBox="1"/>
          <p:nvPr userDrawn="1"/>
        </p:nvSpPr>
        <p:spPr>
          <a:xfrm>
            <a:off x="636664" y="631918"/>
            <a:ext cx="13014022" cy="1178328"/>
          </a:xfrm>
          <a:prstGeom prst="rect">
            <a:avLst/>
          </a:prstGeom>
          <a:ln w="12700">
            <a:miter lim="400000"/>
          </a:ln>
        </p:spPr>
        <p:txBody>
          <a:bodyPr lIns="50800" tIns="50800" rIns="50800" bIns="50800"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pPr lvl="0"/>
            <a:r>
              <a:rPr lang="en-US">
                <a:sym typeface="Helvetica Neue"/>
              </a:rPr>
              <a:t>Rounded Corner Instructions</a:t>
            </a:r>
          </a:p>
        </p:txBody>
      </p:sp>
      <p:pic>
        <p:nvPicPr>
          <p:cNvPr id="23" name="Picture 22">
            <a:extLst>
              <a:ext uri="{FF2B5EF4-FFF2-40B4-BE49-F238E27FC236}">
                <a16:creationId xmlns:a16="http://schemas.microsoft.com/office/drawing/2014/main" id="{5844F112-58E0-6847-A210-D399D3FB7FC9}"/>
              </a:ext>
            </a:extLst>
          </p:cNvPr>
          <p:cNvPicPr>
            <a:picLocks noChangeAspect="1"/>
          </p:cNvPicPr>
          <p:nvPr userDrawn="1"/>
        </p:nvPicPr>
        <p:blipFill>
          <a:blip r:embed="rId5"/>
          <a:stretch>
            <a:fillRect/>
          </a:stretch>
        </p:blipFill>
        <p:spPr>
          <a:xfrm>
            <a:off x="8361125" y="2013368"/>
            <a:ext cx="7291213" cy="4101308"/>
          </a:xfrm>
          <a:prstGeom prst="rect">
            <a:avLst/>
          </a:prstGeom>
          <a:ln>
            <a:solidFill>
              <a:schemeClr val="tx1"/>
            </a:solidFill>
          </a:ln>
        </p:spPr>
      </p:pic>
    </p:spTree>
    <p:extLst>
      <p:ext uri="{BB962C8B-B14F-4D97-AF65-F5344CB8AC3E}">
        <p14:creationId xmlns:p14="http://schemas.microsoft.com/office/powerpoint/2010/main" val="23886367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ont Instruction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C5D4FC-3B36-AB45-8FCB-0DC005D09029}"/>
              </a:ext>
            </a:extLst>
          </p:cNvPr>
          <p:cNvSpPr/>
          <p:nvPr userDrawn="1"/>
        </p:nvSpPr>
        <p:spPr>
          <a:xfrm>
            <a:off x="15647972" y="0"/>
            <a:ext cx="8736028" cy="13716001"/>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7" name="Picture 6">
            <a:extLst>
              <a:ext uri="{FF2B5EF4-FFF2-40B4-BE49-F238E27FC236}">
                <a16:creationId xmlns:a16="http://schemas.microsoft.com/office/drawing/2014/main" id="{8410F70D-E666-2D4C-BD07-9A89CCAB50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3828" y="2766640"/>
            <a:ext cx="9258300" cy="3086100"/>
          </a:xfrm>
          <a:prstGeom prst="rect">
            <a:avLst/>
          </a:prstGeom>
        </p:spPr>
      </p:pic>
      <p:sp>
        <p:nvSpPr>
          <p:cNvPr id="16" name="TextBox 15">
            <a:extLst>
              <a:ext uri="{FF2B5EF4-FFF2-40B4-BE49-F238E27FC236}">
                <a16:creationId xmlns:a16="http://schemas.microsoft.com/office/drawing/2014/main" id="{F4C30157-5306-294F-BBC4-965A1BEFEE18}"/>
              </a:ext>
            </a:extLst>
          </p:cNvPr>
          <p:cNvSpPr txBox="1"/>
          <p:nvPr userDrawn="1"/>
        </p:nvSpPr>
        <p:spPr>
          <a:xfrm>
            <a:off x="636664" y="2760042"/>
            <a:ext cx="4832573" cy="1126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Header Copy</a:t>
            </a: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FS Albert Pro Light  |  Size 60pt</a:t>
            </a: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Character Spacing: Normal</a:t>
            </a: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Line spacing: 0.9</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p:txBody>
      </p:sp>
      <p:sp>
        <p:nvSpPr>
          <p:cNvPr id="27" name="TextBox 26">
            <a:extLst>
              <a:ext uri="{FF2B5EF4-FFF2-40B4-BE49-F238E27FC236}">
                <a16:creationId xmlns:a16="http://schemas.microsoft.com/office/drawing/2014/main" id="{E23588D7-2C72-B240-9E38-09D61E09C16D}"/>
              </a:ext>
            </a:extLst>
          </p:cNvPr>
          <p:cNvSpPr txBox="1"/>
          <p:nvPr userDrawn="1"/>
        </p:nvSpPr>
        <p:spPr>
          <a:xfrm>
            <a:off x="7516309" y="2291742"/>
            <a:ext cx="3960041" cy="94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Character Spacing</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28" name="TextBox 27">
            <a:extLst>
              <a:ext uri="{FF2B5EF4-FFF2-40B4-BE49-F238E27FC236}">
                <a16:creationId xmlns:a16="http://schemas.microsoft.com/office/drawing/2014/main" id="{99E42928-DCE2-104F-95B9-712658C85295}"/>
              </a:ext>
            </a:extLst>
          </p:cNvPr>
          <p:cNvSpPr txBox="1"/>
          <p:nvPr userDrawn="1"/>
        </p:nvSpPr>
        <p:spPr>
          <a:xfrm>
            <a:off x="11814915" y="2291742"/>
            <a:ext cx="3960041" cy="94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Line Spacing</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37" name="TextBox 36">
            <a:extLst>
              <a:ext uri="{FF2B5EF4-FFF2-40B4-BE49-F238E27FC236}">
                <a16:creationId xmlns:a16="http://schemas.microsoft.com/office/drawing/2014/main" id="{73D9DF2A-2BA0-184B-9E5F-83F11D5D384F}"/>
              </a:ext>
            </a:extLst>
          </p:cNvPr>
          <p:cNvSpPr txBox="1"/>
          <p:nvPr userDrawn="1"/>
        </p:nvSpPr>
        <p:spPr>
          <a:xfrm>
            <a:off x="636665" y="8636092"/>
            <a:ext cx="4832573" cy="1126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Standard Body Copy</a:t>
            </a: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FS Albert Pro Light  |  Size 36pt</a:t>
            </a: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Character Spacing: Normal</a:t>
            </a: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Line spacing: 1</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p:txBody>
      </p:sp>
      <p:sp>
        <p:nvSpPr>
          <p:cNvPr id="48" name="TextBox 47">
            <a:extLst>
              <a:ext uri="{FF2B5EF4-FFF2-40B4-BE49-F238E27FC236}">
                <a16:creationId xmlns:a16="http://schemas.microsoft.com/office/drawing/2014/main" id="{E7A7E7BA-AC62-B04B-B87F-B6CFA62FB6E3}"/>
              </a:ext>
            </a:extLst>
          </p:cNvPr>
          <p:cNvSpPr txBox="1"/>
          <p:nvPr userDrawn="1"/>
        </p:nvSpPr>
        <p:spPr>
          <a:xfrm>
            <a:off x="636664" y="12296335"/>
            <a:ext cx="4832573" cy="11482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Backup System Font</a:t>
            </a: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Calibri</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p:txBody>
      </p:sp>
      <p:pic>
        <p:nvPicPr>
          <p:cNvPr id="5" name="Picture 4">
            <a:extLst>
              <a:ext uri="{FF2B5EF4-FFF2-40B4-BE49-F238E27FC236}">
                <a16:creationId xmlns:a16="http://schemas.microsoft.com/office/drawing/2014/main" id="{7297BBA0-26BF-B442-A9AF-BF37C7343A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3828" y="8636092"/>
            <a:ext cx="9258300" cy="3086100"/>
          </a:xfrm>
          <a:prstGeom prst="rect">
            <a:avLst/>
          </a:prstGeom>
        </p:spPr>
      </p:pic>
      <p:sp>
        <p:nvSpPr>
          <p:cNvPr id="23" name="TextBox 22">
            <a:extLst>
              <a:ext uri="{FF2B5EF4-FFF2-40B4-BE49-F238E27FC236}">
                <a16:creationId xmlns:a16="http://schemas.microsoft.com/office/drawing/2014/main" id="{B1FED86A-3851-EE41-9FF0-8F2D276E7753}"/>
              </a:ext>
            </a:extLst>
          </p:cNvPr>
          <p:cNvSpPr txBox="1"/>
          <p:nvPr userDrawn="1"/>
        </p:nvSpPr>
        <p:spPr>
          <a:xfrm>
            <a:off x="636664" y="631918"/>
            <a:ext cx="13014022" cy="1178328"/>
          </a:xfrm>
          <a:prstGeom prst="rect">
            <a:avLst/>
          </a:prstGeom>
          <a:ln w="12700">
            <a:miter lim="400000"/>
          </a:ln>
        </p:spPr>
        <p:txBody>
          <a:bodyPr lIns="50800" tIns="50800" rIns="50800" bIns="50800"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pPr lvl="0"/>
            <a:r>
              <a:rPr lang="en-US">
                <a:sym typeface="Helvetica Neue"/>
              </a:rPr>
              <a:t>Font Instructions</a:t>
            </a:r>
          </a:p>
        </p:txBody>
      </p:sp>
      <p:pic>
        <p:nvPicPr>
          <p:cNvPr id="3" name="Picture 2">
            <a:extLst>
              <a:ext uri="{FF2B5EF4-FFF2-40B4-BE49-F238E27FC236}">
                <a16:creationId xmlns:a16="http://schemas.microsoft.com/office/drawing/2014/main" id="{BC84272B-7916-3343-9776-0C96E79FA0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93827" y="5966197"/>
            <a:ext cx="9291741" cy="1897064"/>
          </a:xfrm>
          <a:prstGeom prst="rect">
            <a:avLst/>
          </a:prstGeom>
        </p:spPr>
      </p:pic>
      <p:grpSp>
        <p:nvGrpSpPr>
          <p:cNvPr id="2" name="Group 1">
            <a:extLst>
              <a:ext uri="{FF2B5EF4-FFF2-40B4-BE49-F238E27FC236}">
                <a16:creationId xmlns:a16="http://schemas.microsoft.com/office/drawing/2014/main" id="{77A63B4D-809F-9040-BEE3-EC3BD16958CF}"/>
              </a:ext>
            </a:extLst>
          </p:cNvPr>
          <p:cNvGrpSpPr/>
          <p:nvPr userDrawn="1"/>
        </p:nvGrpSpPr>
        <p:grpSpPr>
          <a:xfrm>
            <a:off x="12718845" y="5241071"/>
            <a:ext cx="645850" cy="2470057"/>
            <a:chOff x="21885236" y="1931073"/>
            <a:chExt cx="645850" cy="2470057"/>
          </a:xfrm>
        </p:grpSpPr>
        <p:sp>
          <p:nvSpPr>
            <p:cNvPr id="12" name="Oval 11">
              <a:extLst>
                <a:ext uri="{FF2B5EF4-FFF2-40B4-BE49-F238E27FC236}">
                  <a16:creationId xmlns:a16="http://schemas.microsoft.com/office/drawing/2014/main" id="{530FF7EC-4A33-6F4A-9A9B-AF202DD24DC4}"/>
                </a:ext>
              </a:extLst>
            </p:cNvPr>
            <p:cNvSpPr/>
            <p:nvPr userDrawn="1"/>
          </p:nvSpPr>
          <p:spPr>
            <a:xfrm>
              <a:off x="21885236" y="3755280"/>
              <a:ext cx="645850" cy="645850"/>
            </a:xfrm>
            <a:prstGeom prst="ellipse">
              <a:avLst/>
            </a:pr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cxnSp>
          <p:nvCxnSpPr>
            <p:cNvPr id="13" name="Straight Arrow Connector 12">
              <a:extLst>
                <a:ext uri="{FF2B5EF4-FFF2-40B4-BE49-F238E27FC236}">
                  <a16:creationId xmlns:a16="http://schemas.microsoft.com/office/drawing/2014/main" id="{255A9475-E9C4-544C-A9FF-E91726B2B243}"/>
                </a:ext>
              </a:extLst>
            </p:cNvPr>
            <p:cNvCxnSpPr>
              <a:cxnSpLocks/>
            </p:cNvCxnSpPr>
            <p:nvPr userDrawn="1"/>
          </p:nvCxnSpPr>
          <p:spPr>
            <a:xfrm>
              <a:off x="22207659" y="1931073"/>
              <a:ext cx="0" cy="1618467"/>
            </a:xfrm>
            <a:prstGeom prst="straightConnector1">
              <a:avLst/>
            </a:prstGeom>
            <a:noFill/>
            <a:ln w="381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grpSp>
      <p:sp>
        <p:nvSpPr>
          <p:cNvPr id="14" name="TextBox 13">
            <a:extLst>
              <a:ext uri="{FF2B5EF4-FFF2-40B4-BE49-F238E27FC236}">
                <a16:creationId xmlns:a16="http://schemas.microsoft.com/office/drawing/2014/main" id="{E909E201-CF7F-9443-B876-5AD924081E3A}"/>
              </a:ext>
            </a:extLst>
          </p:cNvPr>
          <p:cNvSpPr txBox="1"/>
          <p:nvPr userDrawn="1"/>
        </p:nvSpPr>
        <p:spPr>
          <a:xfrm>
            <a:off x="16392085" y="1628078"/>
            <a:ext cx="6900610" cy="109277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marL="0" marR="0" indent="0" algn="l" defTabSz="2438338" rtl="0" fontAlgn="auto" latinLnBrk="0" hangingPunct="0">
              <a:lnSpc>
                <a:spcPct val="100000"/>
              </a:lnSpc>
              <a:spcBef>
                <a:spcPts val="120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9 tips for successful presentations</a:t>
            </a:r>
          </a:p>
          <a:p>
            <a:pPr marL="457200" indent="-457200" algn="l">
              <a:lnSpc>
                <a:spcPct val="100000"/>
              </a:lnSpc>
              <a:spcBef>
                <a:spcPts val="1200"/>
              </a:spcBef>
              <a:spcAft>
                <a:spcPct val="0"/>
              </a:spcAft>
              <a:buFont typeface="Calibri" charset="0"/>
              <a:buAutoNum type="arabicPeriod"/>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no more than two to three short sentences per slide. Using more than that will result in a text-heavy slide, meaning your audience will be reading rather than listening to you. </a:t>
            </a:r>
          </a:p>
          <a:p>
            <a:pPr marL="457200" indent="-457200" algn="l">
              <a:lnSpc>
                <a:spcPct val="100000"/>
              </a:lnSpc>
              <a:spcBef>
                <a:spcPts val="1200"/>
              </a:spcBef>
              <a:spcAft>
                <a:spcPct val="0"/>
              </a:spcAft>
              <a:buFont typeface="Calibri" charset="0"/>
              <a:buAutoNum type="arabicPeriod"/>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no more than five or six bullet points, with no more than two to three words following each bullet.</a:t>
            </a:r>
          </a:p>
          <a:p>
            <a:pPr marL="457200" indent="-457200" algn="l">
              <a:lnSpc>
                <a:spcPct val="100000"/>
              </a:lnSpc>
              <a:spcBef>
                <a:spcPts val="1200"/>
              </a:spcBef>
              <a:spcAft>
                <a:spcPct val="0"/>
              </a:spcAft>
              <a:buFont typeface="Calibri" charset="0"/>
              <a:buAutoNum type="arabicPeriod"/>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not include everything you plan to say in the text on each slide.</a:t>
            </a:r>
          </a:p>
          <a:p>
            <a:pPr marL="457200" indent="-457200" algn="l">
              <a:spcBef>
                <a:spcPts val="1200"/>
              </a:spcBef>
              <a:spcAft>
                <a:spcPct val="0"/>
              </a:spcAft>
              <a:buFont typeface="Calibri" charset="0"/>
              <a:buAutoNum type="arabicPeriod" startAt="4"/>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Never use text smaller than 36 </a:t>
            </a:r>
            <a:r>
              <a:rPr kumimoji="0" lang="en-US" sz="2400" b="0" i="0" u="none" strike="noStrike" cap="none" spc="0" normalizeH="0" baseline="0" err="1">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pt</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especially in charts or graphs; 28 </a:t>
            </a:r>
            <a:r>
              <a:rPr kumimoji="0" lang="en-US" sz="2400" b="0" i="0" u="none" strike="noStrike" cap="none" spc="0" normalizeH="0" baseline="0" err="1">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pt</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is for emergencies.</a:t>
            </a:r>
          </a:p>
          <a:p>
            <a:pPr marL="457200" indent="-457200" algn="l">
              <a:spcBef>
                <a:spcPts val="1200"/>
              </a:spcBef>
              <a:spcAft>
                <a:spcPct val="0"/>
              </a:spcAft>
              <a:buFont typeface="Calibri" charset="0"/>
              <a:buAutoNum type="arabicPeriod" startAt="4"/>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 single picture is worth 1,000 words.</a:t>
            </a:r>
          </a:p>
          <a:p>
            <a:pPr marL="457200" indent="-457200" algn="l">
              <a:spcBef>
                <a:spcPts val="1200"/>
              </a:spcBef>
              <a:spcAft>
                <a:spcPct val="0"/>
              </a:spcAft>
              <a:buFont typeface="Calibri" charset="0"/>
              <a:buAutoNum type="arabicPeriod" startAt="4"/>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For more detailed material, use more slides.</a:t>
            </a:r>
          </a:p>
          <a:p>
            <a:pPr marL="457200" indent="-457200" algn="l">
              <a:spcBef>
                <a:spcPts val="1200"/>
              </a:spcBef>
              <a:spcAft>
                <a:spcPct val="0"/>
              </a:spcAft>
              <a:buFont typeface="Calibri" charset="0"/>
              <a:buAutoNum type="arabicPeriod" startAt="7"/>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Highly detailed slides are not ideal for larger groups.</a:t>
            </a:r>
          </a:p>
          <a:p>
            <a:pPr marL="457200" indent="-457200" algn="l">
              <a:spcBef>
                <a:spcPts val="1200"/>
              </a:spcBef>
              <a:spcAft>
                <a:spcPct val="0"/>
              </a:spcAft>
              <a:buFont typeface="Calibri" charset="0"/>
              <a:buAutoNum type="arabicPeriod" startAt="7"/>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graphic attributes sparingly. </a:t>
            </a:r>
            <a:r>
              <a:rPr kumimoji="0" lang="en-US" sz="2400" b="1" i="0" u="none" strike="noStrike" cap="none" spc="0" normalizeH="0" baseline="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One level of highlight is enough for differentiation </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(e.g., when putting something in a box, there is no need for a stroke and/or a shadow, as the box itself already separates its content from other information).</a:t>
            </a:r>
          </a:p>
          <a:p>
            <a:pPr marL="457200" indent="-457200" algn="l">
              <a:spcBef>
                <a:spcPts val="1200"/>
              </a:spcBef>
              <a:spcAft>
                <a:spcPct val="0"/>
              </a:spcAft>
              <a:buFont typeface="Calibri" charset="0"/>
              <a:buAutoNum type="arabicPeriod" startAt="7"/>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text attributes sparingly. If your text is </a:t>
            </a:r>
            <a:r>
              <a:rPr kumimoji="0" lang="en-US" sz="2400" b="1"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bold</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there is no need to </a:t>
            </a:r>
            <a:r>
              <a:rPr kumimoji="0" lang="en-US" sz="2400" b="1" i="0" u="sng"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underline</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it and </a:t>
            </a:r>
            <a:r>
              <a:rPr kumimoji="0" lang="en-US" sz="2400" b="1" i="1" u="sng"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italicize</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it as well. Also keep in mind </a:t>
            </a:r>
            <a:r>
              <a:rPr kumimoji="0" lang="en-US" sz="2400" b="1"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that if all text is bold,</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nothing is being </a:t>
            </a:r>
            <a:r>
              <a:rPr kumimoji="0" lang="en-US" sz="2400" b="1"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emphasized</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t>
            </a:r>
          </a:p>
          <a:p>
            <a:pPr marL="457200" indent="-457200">
              <a:spcBef>
                <a:spcPts val="1200"/>
              </a:spcBef>
              <a:spcAft>
                <a:spcPct val="0"/>
              </a:spcAft>
              <a:buFont typeface="Calibri" charset="0"/>
              <a:buAutoNum type="arabicPeriod" startAt="4"/>
            </a:pPr>
            <a:endParaRPr lang="en-US">
              <a:latin typeface="Verdana" charset="0"/>
              <a:cs typeface="Verdana" charset="0"/>
            </a:endParaRPr>
          </a:p>
        </p:txBody>
      </p:sp>
    </p:spTree>
    <p:extLst>
      <p:ext uri="{BB962C8B-B14F-4D97-AF65-F5344CB8AC3E}">
        <p14:creationId xmlns:p14="http://schemas.microsoft.com/office/powerpoint/2010/main" val="76934651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Using icons">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4C30157-5306-294F-BBC4-965A1BEFEE18}"/>
              </a:ext>
            </a:extLst>
          </p:cNvPr>
          <p:cNvSpPr txBox="1"/>
          <p:nvPr userDrawn="1"/>
        </p:nvSpPr>
        <p:spPr>
          <a:xfrm>
            <a:off x="636664" y="2229589"/>
            <a:ext cx="10693945" cy="3812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Simplified ideas</a:t>
            </a:r>
          </a:p>
          <a:p>
            <a:pPr marL="0" indent="0" algn="l">
              <a:buNone/>
            </a:pPr>
            <a:r>
              <a:rPr lang="en-US" sz="2400" b="0" i="0">
                <a:solidFill>
                  <a:schemeClr val="tx2"/>
                </a:solidFill>
                <a:latin typeface="FS Albert Pro Light" panose="02000503040000020004" pitchFamily="2" charset="0"/>
              </a:rPr>
              <a:t>Icons should be clear, clean, light, friendly and modern. They must be easy to understand at a glance. </a:t>
            </a:r>
          </a:p>
          <a:p>
            <a:pPr marL="0" indent="0" algn="l">
              <a:buNone/>
            </a:pPr>
            <a:r>
              <a:rPr lang="en-US" sz="2400" b="1" i="0">
                <a:solidFill>
                  <a:schemeClr val="tx2"/>
                </a:solidFill>
                <a:latin typeface="FS Albert Pro" panose="02000503040000020004" pitchFamily="2" charset="0"/>
                <a:ea typeface="Verdana" panose="020B0604030504040204" pitchFamily="34" charset="0"/>
                <a:cs typeface="Verdana" panose="020B0604030504040204" pitchFamily="34" charset="0"/>
              </a:rPr>
              <a:t>Be consistent to promote ease of understanding and uniformity.</a:t>
            </a:r>
          </a:p>
          <a:p>
            <a:pPr marL="0" indent="0" algn="l">
              <a:buNone/>
            </a:pPr>
            <a:r>
              <a:rPr lang="en-US" sz="2400" b="0" i="0">
                <a:solidFill>
                  <a:schemeClr val="tx2"/>
                </a:solidFill>
                <a:latin typeface="FS Albert Pro Light" panose="02000503040000020004" pitchFamily="2" charset="0"/>
                <a:ea typeface="Verdana" panose="020B0604030504040204" pitchFamily="34" charset="0"/>
                <a:cs typeface="Verdana" panose="020B0604030504040204" pitchFamily="34" charset="0"/>
              </a:rPr>
              <a:t>Do not use the same icon to convey more than one meaning. Don’t attempt to force a new meaning upon icons by either combining or embedding them within one another, because new combinations can take longer to understand.</a:t>
            </a:r>
          </a:p>
        </p:txBody>
      </p:sp>
      <p:sp>
        <p:nvSpPr>
          <p:cNvPr id="23" name="TextBox 22">
            <a:extLst>
              <a:ext uri="{FF2B5EF4-FFF2-40B4-BE49-F238E27FC236}">
                <a16:creationId xmlns:a16="http://schemas.microsoft.com/office/drawing/2014/main" id="{B1FED86A-3851-EE41-9FF0-8F2D276E7753}"/>
              </a:ext>
            </a:extLst>
          </p:cNvPr>
          <p:cNvSpPr txBox="1"/>
          <p:nvPr userDrawn="1"/>
        </p:nvSpPr>
        <p:spPr>
          <a:xfrm>
            <a:off x="636664" y="631918"/>
            <a:ext cx="13014022" cy="1178328"/>
          </a:xfrm>
          <a:prstGeom prst="rect">
            <a:avLst/>
          </a:prstGeom>
          <a:ln w="12700">
            <a:miter lim="400000"/>
          </a:ln>
        </p:spPr>
        <p:txBody>
          <a:bodyPr lIns="50800" tIns="50800" rIns="50800" bIns="50800"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pPr lvl="0"/>
            <a:r>
              <a:rPr lang="en-US">
                <a:sym typeface="Helvetica Neue"/>
              </a:rPr>
              <a:t>Using icons</a:t>
            </a:r>
          </a:p>
        </p:txBody>
      </p:sp>
      <p:grpSp>
        <p:nvGrpSpPr>
          <p:cNvPr id="10" name="Group 9">
            <a:extLst>
              <a:ext uri="{FF2B5EF4-FFF2-40B4-BE49-F238E27FC236}">
                <a16:creationId xmlns:a16="http://schemas.microsoft.com/office/drawing/2014/main" id="{4A7358CC-B248-BD4A-A3DD-DED7F79893D0}"/>
              </a:ext>
            </a:extLst>
          </p:cNvPr>
          <p:cNvGrpSpPr/>
          <p:nvPr userDrawn="1"/>
        </p:nvGrpSpPr>
        <p:grpSpPr>
          <a:xfrm>
            <a:off x="636664" y="5139079"/>
            <a:ext cx="1013974" cy="1299154"/>
            <a:chOff x="636664" y="5516758"/>
            <a:chExt cx="1013974" cy="1299154"/>
          </a:xfrm>
        </p:grpSpPr>
        <p:sp>
          <p:nvSpPr>
            <p:cNvPr id="14" name="Freeform 13">
              <a:extLst>
                <a:ext uri="{FF2B5EF4-FFF2-40B4-BE49-F238E27FC236}">
                  <a16:creationId xmlns:a16="http://schemas.microsoft.com/office/drawing/2014/main" id="{E1137E36-5C8D-AD45-A051-EE43ED86B5CE}"/>
                </a:ext>
              </a:extLst>
            </p:cNvPr>
            <p:cNvSpPr/>
            <p:nvPr userDrawn="1"/>
          </p:nvSpPr>
          <p:spPr>
            <a:xfrm>
              <a:off x="636664" y="5516758"/>
              <a:ext cx="1013974" cy="1299154"/>
            </a:xfrm>
            <a:custGeom>
              <a:avLst/>
              <a:gdLst>
                <a:gd name="connsiteX0" fmla="*/ 923525 w 1257566"/>
                <a:gd name="connsiteY0" fmla="*/ 117897 h 1611256"/>
                <a:gd name="connsiteX1" fmla="*/ 628783 w 1257566"/>
                <a:gd name="connsiteY1" fmla="*/ 0 h 1611256"/>
                <a:gd name="connsiteX2" fmla="*/ 334041 w 1257566"/>
                <a:gd name="connsiteY2" fmla="*/ 117897 h 1611256"/>
                <a:gd name="connsiteX3" fmla="*/ 0 w 1257566"/>
                <a:gd name="connsiteY3" fmla="*/ 0 h 1611256"/>
                <a:gd name="connsiteX4" fmla="*/ 0 w 1257566"/>
                <a:gd name="connsiteY4" fmla="*/ 908591 h 1611256"/>
                <a:gd name="connsiteX5" fmla="*/ 347403 w 1257566"/>
                <a:gd name="connsiteY5" fmla="*/ 1470566 h 1611256"/>
                <a:gd name="connsiteX6" fmla="*/ 628783 w 1257566"/>
                <a:gd name="connsiteY6" fmla="*/ 1611257 h 1611256"/>
                <a:gd name="connsiteX7" fmla="*/ 910163 w 1257566"/>
                <a:gd name="connsiteY7" fmla="*/ 1470566 h 1611256"/>
                <a:gd name="connsiteX8" fmla="*/ 1257566 w 1257566"/>
                <a:gd name="connsiteY8" fmla="*/ 908591 h 1611256"/>
                <a:gd name="connsiteX9" fmla="*/ 1257566 w 1257566"/>
                <a:gd name="connsiteY9" fmla="*/ 0 h 1611256"/>
                <a:gd name="connsiteX10" fmla="*/ 923525 w 1257566"/>
                <a:gd name="connsiteY10" fmla="*/ 117897 h 161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566" h="1611256">
                  <a:moveTo>
                    <a:pt x="923525" y="117897"/>
                  </a:moveTo>
                  <a:cubicBezTo>
                    <a:pt x="812338" y="126257"/>
                    <a:pt x="703532" y="82735"/>
                    <a:pt x="628783" y="0"/>
                  </a:cubicBezTo>
                  <a:cubicBezTo>
                    <a:pt x="554034" y="82735"/>
                    <a:pt x="445228" y="126257"/>
                    <a:pt x="334041" y="117897"/>
                  </a:cubicBezTo>
                  <a:cubicBezTo>
                    <a:pt x="211763" y="122441"/>
                    <a:pt x="92336" y="80291"/>
                    <a:pt x="0" y="0"/>
                  </a:cubicBezTo>
                  <a:lnTo>
                    <a:pt x="0" y="908591"/>
                  </a:lnTo>
                  <a:cubicBezTo>
                    <a:pt x="127" y="1146563"/>
                    <a:pt x="134588" y="1364074"/>
                    <a:pt x="347403" y="1470566"/>
                  </a:cubicBezTo>
                  <a:lnTo>
                    <a:pt x="628783" y="1611257"/>
                  </a:lnTo>
                  <a:lnTo>
                    <a:pt x="910163" y="1470566"/>
                  </a:lnTo>
                  <a:cubicBezTo>
                    <a:pt x="1122978" y="1364074"/>
                    <a:pt x="1257439" y="1146563"/>
                    <a:pt x="1257566" y="908591"/>
                  </a:cubicBezTo>
                  <a:lnTo>
                    <a:pt x="1257566" y="0"/>
                  </a:lnTo>
                  <a:cubicBezTo>
                    <a:pt x="1168011" y="84948"/>
                    <a:pt x="1046562" y="127813"/>
                    <a:pt x="923525" y="117897"/>
                  </a:cubicBezTo>
                  <a:close/>
                </a:path>
              </a:pathLst>
            </a:custGeom>
            <a:solidFill>
              <a:schemeClr val="accent2"/>
            </a:solidFill>
            <a:ln w="25400" cap="sq">
              <a:solidFill>
                <a:schemeClr val="accent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D8F4D9F-6097-7D43-A9EA-1B9EB4A4EE87}"/>
                </a:ext>
              </a:extLst>
            </p:cNvPr>
            <p:cNvSpPr/>
            <p:nvPr userDrawn="1"/>
          </p:nvSpPr>
          <p:spPr>
            <a:xfrm>
              <a:off x="1175338" y="5659982"/>
              <a:ext cx="380240" cy="1033620"/>
            </a:xfrm>
            <a:custGeom>
              <a:avLst/>
              <a:gdLst>
                <a:gd name="connsiteX0" fmla="*/ 255443 w 471587"/>
                <a:gd name="connsiteY0" fmla="*/ 58162 h 1281931"/>
                <a:gd name="connsiteX1" fmla="*/ 0 w 471587"/>
                <a:gd name="connsiteY1" fmla="*/ 0 h 1281931"/>
                <a:gd name="connsiteX2" fmla="*/ 0 w 471587"/>
                <a:gd name="connsiteY2" fmla="*/ 1281931 h 1281931"/>
                <a:gd name="connsiteX3" fmla="*/ 189421 w 471587"/>
                <a:gd name="connsiteY3" fmla="*/ 1187614 h 1281931"/>
                <a:gd name="connsiteX4" fmla="*/ 471587 w 471587"/>
                <a:gd name="connsiteY4" fmla="*/ 730960 h 1281931"/>
                <a:gd name="connsiteX5" fmla="*/ 471587 w 471587"/>
                <a:gd name="connsiteY5" fmla="*/ 29867 h 1281931"/>
                <a:gd name="connsiteX6" fmla="*/ 255443 w 471587"/>
                <a:gd name="connsiteY6" fmla="*/ 58162 h 1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87" h="1281931">
                  <a:moveTo>
                    <a:pt x="255443" y="58162"/>
                  </a:moveTo>
                  <a:cubicBezTo>
                    <a:pt x="166554" y="62782"/>
                    <a:pt x="78126" y="42648"/>
                    <a:pt x="0" y="0"/>
                  </a:cubicBezTo>
                  <a:lnTo>
                    <a:pt x="0" y="1281931"/>
                  </a:lnTo>
                  <a:lnTo>
                    <a:pt x="189421" y="1187614"/>
                  </a:lnTo>
                  <a:cubicBezTo>
                    <a:pt x="362569" y="1101337"/>
                    <a:pt x="471890" y="924413"/>
                    <a:pt x="471587" y="730960"/>
                  </a:cubicBezTo>
                  <a:lnTo>
                    <a:pt x="471587" y="29867"/>
                  </a:lnTo>
                  <a:cubicBezTo>
                    <a:pt x="401548" y="50945"/>
                    <a:pt x="328548" y="60501"/>
                    <a:pt x="255443" y="58162"/>
                  </a:cubicBezTo>
                  <a:close/>
                </a:path>
              </a:pathLst>
            </a:custGeom>
            <a:solidFill>
              <a:srgbClr val="FFFFFF"/>
            </a:solidFill>
            <a:ln w="78581"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7A8D1100-0DEA-C14A-BC52-4A0190B74FC3}"/>
              </a:ext>
            </a:extLst>
          </p:cNvPr>
          <p:cNvSpPr txBox="1"/>
          <p:nvPr userDrawn="1"/>
        </p:nvSpPr>
        <p:spPr>
          <a:xfrm>
            <a:off x="1893964" y="5298568"/>
            <a:ext cx="7330273" cy="1559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lang="en-US" sz="2400" b="0" i="0">
                <a:solidFill>
                  <a:schemeClr val="tx2"/>
                </a:solidFill>
                <a:latin typeface="FS Albert Pro Light" panose="02000503040000020004" pitchFamily="2" charset="0"/>
                <a:ea typeface="Verdana" panose="020B0604030504040204" pitchFamily="34" charset="0"/>
                <a:cs typeface="Verdana" panose="020B0604030504040204" pitchFamily="34" charset="0"/>
              </a:rPr>
              <a:t>As an example, do not use this icon to represent </a:t>
            </a:r>
            <a:r>
              <a:rPr kumimoji="0" lang="en-US" sz="2400" b="1" i="0" u="none" strike="noStrike" cap="none" spc="0" normalizeH="0" baseline="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security</a:t>
            </a:r>
            <a:r>
              <a:rPr lang="en-US" sz="2400" b="0" i="0">
                <a:solidFill>
                  <a:schemeClr val="tx2"/>
                </a:solidFill>
                <a:latin typeface="FS Albert Pro Light" panose="02000503040000020004" pitchFamily="2" charset="0"/>
                <a:ea typeface="Verdana" panose="020B0604030504040204" pitchFamily="34" charset="0"/>
                <a:cs typeface="Verdana" panose="020B0604030504040204" pitchFamily="34" charset="0"/>
              </a:rPr>
              <a:t> in one place in your communication and </a:t>
            </a:r>
            <a:r>
              <a:rPr lang="en-US" sz="2400" b="1" i="0">
                <a:solidFill>
                  <a:schemeClr val="tx2"/>
                </a:solidFill>
                <a:latin typeface="FS Albert Pro" panose="02000503040000020004" pitchFamily="2" charset="0"/>
                <a:ea typeface="Verdana" panose="020B0604030504040204" pitchFamily="34" charset="0"/>
                <a:cs typeface="Verdana" panose="020B0604030504040204" pitchFamily="34" charset="0"/>
              </a:rPr>
              <a:t>alerts</a:t>
            </a:r>
            <a:r>
              <a:rPr lang="en-US" sz="2400" b="0" i="0">
                <a:solidFill>
                  <a:schemeClr val="tx2"/>
                </a:solidFill>
                <a:latin typeface="FS Albert Pro Light" panose="02000503040000020004" pitchFamily="2" charset="0"/>
                <a:ea typeface="Verdana" panose="020B0604030504040204" pitchFamily="34" charset="0"/>
                <a:cs typeface="Verdana" panose="020B0604030504040204" pitchFamily="34" charset="0"/>
              </a:rPr>
              <a:t> in another.</a:t>
            </a:r>
          </a:p>
        </p:txBody>
      </p:sp>
      <p:sp>
        <p:nvSpPr>
          <p:cNvPr id="18" name="TextBox 17">
            <a:extLst>
              <a:ext uri="{FF2B5EF4-FFF2-40B4-BE49-F238E27FC236}">
                <a16:creationId xmlns:a16="http://schemas.microsoft.com/office/drawing/2014/main" id="{98B95C9F-7E2F-1741-908A-3F1A3430FC7F}"/>
              </a:ext>
            </a:extLst>
          </p:cNvPr>
          <p:cNvSpPr txBox="1"/>
          <p:nvPr userDrawn="1"/>
        </p:nvSpPr>
        <p:spPr>
          <a:xfrm>
            <a:off x="636664" y="7219202"/>
            <a:ext cx="9937584" cy="24851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Changing color</a:t>
            </a:r>
          </a:p>
          <a:p>
            <a:pPr marL="0" indent="0" algn="l">
              <a:buNone/>
            </a:pPr>
            <a:r>
              <a:rPr lang="en-US" sz="2400" b="0" i="0">
                <a:solidFill>
                  <a:schemeClr val="tx2"/>
                </a:solidFill>
                <a:latin typeface="FS Albert Pro Light" panose="02000503040000020004" pitchFamily="2" charset="0"/>
              </a:rPr>
              <a:t>Use bold icons to promote better readability and to help ensure that icons are clear and functional. Bold shapes are also easier to read at a glance and from a distance. This is especially important when conveying information quickly in a clinical setting. Bold icons are also well suited for digital interfaces and creating a clear contrast between interactive and static elements.</a:t>
            </a:r>
          </a:p>
          <a:p>
            <a:pPr marL="0" indent="0" algn="l">
              <a:buNone/>
            </a:pPr>
            <a:endParaRPr lang="en-US" sz="2400" b="0" i="0">
              <a:solidFill>
                <a:schemeClr val="tx2"/>
              </a:solidFill>
              <a:latin typeface="FS Albert Pro Light" panose="02000503040000020004" pitchFamily="2" charset="0"/>
            </a:endParaRPr>
          </a:p>
          <a:p>
            <a:pPr marL="0" indent="0" algn="l">
              <a:buNone/>
            </a:pPr>
            <a:endParaRPr lang="en-US" sz="2400" b="0" i="0">
              <a:solidFill>
                <a:schemeClr val="tx2"/>
              </a:solidFill>
              <a:latin typeface="FS Albert Pro Light" panose="02000503040000020004" pitchFamily="2" charset="0"/>
            </a:endParaRPr>
          </a:p>
        </p:txBody>
      </p:sp>
      <p:sp>
        <p:nvSpPr>
          <p:cNvPr id="19" name="Rectangle 18">
            <a:extLst>
              <a:ext uri="{FF2B5EF4-FFF2-40B4-BE49-F238E27FC236}">
                <a16:creationId xmlns:a16="http://schemas.microsoft.com/office/drawing/2014/main" id="{E5D877CD-1489-D249-BEC1-1F5B72A375BF}"/>
              </a:ext>
            </a:extLst>
          </p:cNvPr>
          <p:cNvSpPr/>
          <p:nvPr userDrawn="1"/>
        </p:nvSpPr>
        <p:spPr>
          <a:xfrm>
            <a:off x="756936" y="11435827"/>
            <a:ext cx="2215933" cy="1754326"/>
          </a:xfrm>
          <a:prstGeom prst="rect">
            <a:avLst/>
          </a:prstGeom>
        </p:spPr>
        <p:txBody>
          <a:bodyPr wrap="square" lIns="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White backgrounds</a:t>
            </a:r>
          </a:p>
          <a:p>
            <a:pPr algn="l"/>
            <a:r>
              <a:rPr lang="en-US" sz="1800" b="0" i="0">
                <a:solidFill>
                  <a:schemeClr val="tx2"/>
                </a:solidFill>
                <a:latin typeface="FS Albert Pro Light" panose="02000503040000020004" pitchFamily="2" charset="0"/>
                <a:ea typeface="Verdana" panose="020B0604030504040204" pitchFamily="34" charset="0"/>
                <a:cs typeface="Verdana" panose="020B0604030504040204" pitchFamily="34" charset="0"/>
              </a:rPr>
              <a:t>When icons are placed </a:t>
            </a:r>
            <a:br>
              <a:rPr lang="en-US" sz="1800" b="0" i="0">
                <a:solidFill>
                  <a:schemeClr val="tx2"/>
                </a:solidFill>
                <a:latin typeface="FS Albert Pro Light" panose="02000503040000020004" pitchFamily="2" charset="0"/>
                <a:ea typeface="Verdana" panose="020B0604030504040204" pitchFamily="34" charset="0"/>
                <a:cs typeface="Verdana" panose="020B0604030504040204" pitchFamily="34" charset="0"/>
              </a:rPr>
            </a:br>
            <a:r>
              <a:rPr lang="en-US" sz="1800" b="0" i="0">
                <a:solidFill>
                  <a:schemeClr val="tx2"/>
                </a:solidFill>
                <a:latin typeface="FS Albert Pro Light" panose="02000503040000020004" pitchFamily="2" charset="0"/>
                <a:ea typeface="Verdana" panose="020B0604030504040204" pitchFamily="34" charset="0"/>
                <a:cs typeface="Verdana" panose="020B0604030504040204" pitchFamily="34" charset="0"/>
              </a:rPr>
              <a:t>on white or light-colored backgrounds, icons can use up to two colors.</a:t>
            </a:r>
          </a:p>
        </p:txBody>
      </p:sp>
      <p:sp>
        <p:nvSpPr>
          <p:cNvPr id="20" name="Rectangle 19">
            <a:extLst>
              <a:ext uri="{FF2B5EF4-FFF2-40B4-BE49-F238E27FC236}">
                <a16:creationId xmlns:a16="http://schemas.microsoft.com/office/drawing/2014/main" id="{6A814B3B-C90D-ED49-8FC5-9A69F3F19D63}"/>
              </a:ext>
            </a:extLst>
          </p:cNvPr>
          <p:cNvSpPr/>
          <p:nvPr userDrawn="1"/>
        </p:nvSpPr>
        <p:spPr>
          <a:xfrm>
            <a:off x="5621023" y="11435827"/>
            <a:ext cx="1754121" cy="1754326"/>
          </a:xfrm>
          <a:prstGeom prst="rect">
            <a:avLst/>
          </a:prstGeom>
        </p:spPr>
        <p:txBody>
          <a:bodyPr wrap="square" lIns="0">
            <a:spAutoFit/>
          </a:bodyPr>
          <a:lstStyle/>
          <a:p>
            <a:pPr algn="l"/>
            <a:r>
              <a:rPr lang="en-US" sz="1800" b="1" i="0">
                <a:solidFill>
                  <a:schemeClr val="tx2"/>
                </a:solidFill>
                <a:latin typeface="FS Albert Pro" panose="02000503040000020004" pitchFamily="2" charset="0"/>
                <a:ea typeface="Verdana" panose="020B0604030504040204" pitchFamily="34" charset="0"/>
                <a:cs typeface="Verdana" panose="020B0604030504040204" pitchFamily="34" charset="0"/>
              </a:rPr>
              <a:t>Skin tones</a:t>
            </a:r>
          </a:p>
          <a:p>
            <a:pPr algn="l"/>
            <a:r>
              <a:rPr lang="en-US" sz="1800" b="0" i="0">
                <a:solidFill>
                  <a:schemeClr val="tx2"/>
                </a:solidFill>
                <a:latin typeface="FS Albert Pro Light" panose="02000503040000020004" pitchFamily="2" charset="0"/>
                <a:ea typeface="Verdana" panose="020B0604030504040204" pitchFamily="34" charset="0"/>
                <a:cs typeface="Verdana" panose="020B0604030504040204" pitchFamily="34" charset="0"/>
              </a:rPr>
              <a:t>If </a:t>
            </a:r>
            <a:r>
              <a:rPr lang="en-US" sz="1800" b="0" i="0">
                <a:solidFill>
                  <a:schemeClr val="tx2"/>
                </a:solidFill>
                <a:latin typeface="FS Albert Pro Light" panose="02000503040000020004" pitchFamily="2" charset="0"/>
                <a:ea typeface="Verdana" panose="020B0604030504040204" pitchFamily="34" charset="0"/>
                <a:cs typeface="Verdana" panose="020B0604030504040204" pitchFamily="34" charset="0"/>
                <a:hlinkClick r:id="rId2"/>
              </a:rPr>
              <a:t>skin tones </a:t>
            </a:r>
            <a:r>
              <a:rPr lang="en-US" sz="1800" b="0" i="0">
                <a:solidFill>
                  <a:schemeClr val="tx2"/>
                </a:solidFill>
                <a:latin typeface="FS Albert Pro Light" panose="02000503040000020004" pitchFamily="2" charset="0"/>
                <a:ea typeface="Verdana" panose="020B0604030504040204" pitchFamily="34" charset="0"/>
                <a:cs typeface="Verdana" panose="020B0604030504040204" pitchFamily="34" charset="0"/>
              </a:rPr>
              <a:t>are needed, please use the values shown in the Design System. </a:t>
            </a:r>
          </a:p>
        </p:txBody>
      </p:sp>
      <p:sp>
        <p:nvSpPr>
          <p:cNvPr id="21" name="Rectangle 20">
            <a:extLst>
              <a:ext uri="{FF2B5EF4-FFF2-40B4-BE49-F238E27FC236}">
                <a16:creationId xmlns:a16="http://schemas.microsoft.com/office/drawing/2014/main" id="{EC796DFD-7249-2C4A-8932-86673A450669}"/>
              </a:ext>
            </a:extLst>
          </p:cNvPr>
          <p:cNvSpPr/>
          <p:nvPr userDrawn="1"/>
        </p:nvSpPr>
        <p:spPr>
          <a:xfrm>
            <a:off x="7826721" y="11435827"/>
            <a:ext cx="2275125" cy="1477328"/>
          </a:xfrm>
          <a:prstGeom prst="rect">
            <a:avLst/>
          </a:prstGeom>
        </p:spPr>
        <p:txBody>
          <a:bodyPr wrap="square" lIns="0">
            <a:spAutoFit/>
          </a:bodyPr>
          <a:lstStyle/>
          <a:p>
            <a:pPr algn="l"/>
            <a:r>
              <a:rPr kumimoji="0" lang="en-US" sz="1800" b="1" i="0" u="none" strike="noStrike" cap="none" spc="0" normalizeH="0" baseline="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Dark backgrounds</a:t>
            </a:r>
          </a:p>
          <a:p>
            <a:pPr algn="l"/>
            <a:r>
              <a:rPr lang="en-US" sz="1800" b="0" i="0">
                <a:solidFill>
                  <a:schemeClr val="tx2"/>
                </a:solidFill>
                <a:latin typeface="FS Albert Pro Light" panose="02000503040000020004" pitchFamily="2" charset="0"/>
                <a:ea typeface="Verdana" panose="020B0604030504040204" pitchFamily="34" charset="0"/>
                <a:cs typeface="Verdana" panose="020B0604030504040204" pitchFamily="34" charset="0"/>
              </a:rPr>
              <a:t>On dark background colors or photographs, only use bold, solid white icons.</a:t>
            </a:r>
          </a:p>
        </p:txBody>
      </p:sp>
      <p:grpSp>
        <p:nvGrpSpPr>
          <p:cNvPr id="22" name="Group 21">
            <a:extLst>
              <a:ext uri="{FF2B5EF4-FFF2-40B4-BE49-F238E27FC236}">
                <a16:creationId xmlns:a16="http://schemas.microsoft.com/office/drawing/2014/main" id="{77ACBB08-F66B-614D-BFD2-20D8EE3A5AD7}"/>
              </a:ext>
            </a:extLst>
          </p:cNvPr>
          <p:cNvGrpSpPr/>
          <p:nvPr userDrawn="1"/>
        </p:nvGrpSpPr>
        <p:grpSpPr>
          <a:xfrm>
            <a:off x="3132302" y="10072958"/>
            <a:ext cx="1332806" cy="1150004"/>
            <a:chOff x="2664556" y="2809770"/>
            <a:chExt cx="1332806" cy="1150004"/>
          </a:xfrm>
          <a:solidFill>
            <a:schemeClr val="accent5"/>
          </a:solidFill>
        </p:grpSpPr>
        <p:sp>
          <p:nvSpPr>
            <p:cNvPr id="24" name="Freeform 23">
              <a:extLst>
                <a:ext uri="{FF2B5EF4-FFF2-40B4-BE49-F238E27FC236}">
                  <a16:creationId xmlns:a16="http://schemas.microsoft.com/office/drawing/2014/main" id="{5DD6E5B2-1791-E04E-AFFC-13146E0837A9}"/>
                </a:ext>
              </a:extLst>
            </p:cNvPr>
            <p:cNvSpPr/>
            <p:nvPr/>
          </p:nvSpPr>
          <p:spPr>
            <a:xfrm>
              <a:off x="2721439" y="2809770"/>
              <a:ext cx="1150004" cy="1150004"/>
            </a:xfrm>
            <a:custGeom>
              <a:avLst/>
              <a:gdLst>
                <a:gd name="connsiteX0" fmla="*/ 787003 w 1574006"/>
                <a:gd name="connsiteY0" fmla="*/ 1574006 h 1574006"/>
                <a:gd name="connsiteX1" fmla="*/ 1574006 w 1574006"/>
                <a:gd name="connsiteY1" fmla="*/ 524669 h 1574006"/>
                <a:gd name="connsiteX2" fmla="*/ 1136782 w 1574006"/>
                <a:gd name="connsiteY2" fmla="*/ 0 h 1574006"/>
                <a:gd name="connsiteX3" fmla="*/ 787003 w 1574006"/>
                <a:gd name="connsiteY3" fmla="*/ 262334 h 1574006"/>
                <a:gd name="connsiteX4" fmla="*/ 437224 w 1574006"/>
                <a:gd name="connsiteY4" fmla="*/ 0 h 1574006"/>
                <a:gd name="connsiteX5" fmla="*/ 0 w 1574006"/>
                <a:gd name="connsiteY5" fmla="*/ 524669 h 1574006"/>
                <a:gd name="connsiteX6" fmla="*/ 787003 w 1574006"/>
                <a:gd name="connsiteY6" fmla="*/ 1574006 h 157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006" h="1574006">
                  <a:moveTo>
                    <a:pt x="787003" y="1574006"/>
                  </a:moveTo>
                  <a:cubicBezTo>
                    <a:pt x="961893" y="1311672"/>
                    <a:pt x="1574006" y="1049338"/>
                    <a:pt x="1574006" y="524669"/>
                  </a:cubicBezTo>
                  <a:cubicBezTo>
                    <a:pt x="1574006" y="262334"/>
                    <a:pt x="1399117" y="0"/>
                    <a:pt x="1136782" y="0"/>
                  </a:cubicBezTo>
                  <a:cubicBezTo>
                    <a:pt x="961893" y="0"/>
                    <a:pt x="830726" y="174890"/>
                    <a:pt x="787003" y="262334"/>
                  </a:cubicBezTo>
                  <a:cubicBezTo>
                    <a:pt x="743281" y="174890"/>
                    <a:pt x="612114" y="0"/>
                    <a:pt x="437224" y="0"/>
                  </a:cubicBezTo>
                  <a:cubicBezTo>
                    <a:pt x="174890" y="0"/>
                    <a:pt x="0" y="262334"/>
                    <a:pt x="0" y="524669"/>
                  </a:cubicBezTo>
                  <a:cubicBezTo>
                    <a:pt x="0" y="1049338"/>
                    <a:pt x="612114" y="1311672"/>
                    <a:pt x="787003" y="1574006"/>
                  </a:cubicBezTo>
                  <a:close/>
                </a:path>
              </a:pathLst>
            </a:custGeom>
            <a:grpFill/>
            <a:ln w="87313" cap="flat">
              <a:solidFill>
                <a:schemeClr val="accent5"/>
              </a:solid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E4582A5-6509-8940-896A-6487318934F2}"/>
                </a:ext>
              </a:extLst>
            </p:cNvPr>
            <p:cNvSpPr/>
            <p:nvPr/>
          </p:nvSpPr>
          <p:spPr>
            <a:xfrm>
              <a:off x="2664556" y="3168188"/>
              <a:ext cx="1332806" cy="351390"/>
            </a:xfrm>
            <a:custGeom>
              <a:avLst/>
              <a:gdLst>
                <a:gd name="connsiteX0" fmla="*/ 0 w 1661451"/>
                <a:gd name="connsiteY0" fmla="*/ 252715 h 480946"/>
                <a:gd name="connsiteX1" fmla="*/ 349779 w 1661451"/>
                <a:gd name="connsiteY1" fmla="*/ 252715 h 480946"/>
                <a:gd name="connsiteX2" fmla="*/ 480946 w 1661451"/>
                <a:gd name="connsiteY2" fmla="*/ 437224 h 480946"/>
                <a:gd name="connsiteX3" fmla="*/ 655836 w 1661451"/>
                <a:gd name="connsiteY3" fmla="*/ 87445 h 480946"/>
                <a:gd name="connsiteX4" fmla="*/ 830726 w 1661451"/>
                <a:gd name="connsiteY4" fmla="*/ 480946 h 480946"/>
                <a:gd name="connsiteX5" fmla="*/ 1005615 w 1661451"/>
                <a:gd name="connsiteY5" fmla="*/ 0 h 480946"/>
                <a:gd name="connsiteX6" fmla="*/ 1180505 w 1661451"/>
                <a:gd name="connsiteY6" fmla="*/ 437224 h 480946"/>
                <a:gd name="connsiteX7" fmla="*/ 1311672 w 1661451"/>
                <a:gd name="connsiteY7" fmla="*/ 252715 h 480946"/>
                <a:gd name="connsiteX8" fmla="*/ 1661451 w 1661451"/>
                <a:gd name="connsiteY8" fmla="*/ 252715 h 48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451" h="480946">
                  <a:moveTo>
                    <a:pt x="0" y="252715"/>
                  </a:moveTo>
                  <a:lnTo>
                    <a:pt x="349779" y="252715"/>
                  </a:lnTo>
                  <a:lnTo>
                    <a:pt x="480946" y="437224"/>
                  </a:lnTo>
                  <a:lnTo>
                    <a:pt x="655836" y="87445"/>
                  </a:lnTo>
                  <a:lnTo>
                    <a:pt x="830726" y="480946"/>
                  </a:lnTo>
                  <a:lnTo>
                    <a:pt x="1005615" y="0"/>
                  </a:lnTo>
                  <a:lnTo>
                    <a:pt x="1180505" y="437224"/>
                  </a:lnTo>
                  <a:lnTo>
                    <a:pt x="1311672" y="252715"/>
                  </a:lnTo>
                  <a:lnTo>
                    <a:pt x="1661451" y="252715"/>
                  </a:lnTo>
                </a:path>
              </a:pathLst>
            </a:custGeom>
            <a:grpFill/>
            <a:ln w="152400" cap="flat">
              <a:solidFill>
                <a:srgbClr val="FFFFFF"/>
              </a:solidFill>
              <a:prstDash val="solid"/>
              <a:miter/>
            </a:ln>
          </p:spPr>
          <p:txBody>
            <a:bodyPr rtlCol="0" anchor="ctr"/>
            <a:lstStyle/>
            <a:p>
              <a:endParaRPr lang="en-US"/>
            </a:p>
          </p:txBody>
        </p:sp>
      </p:grpSp>
      <p:sp>
        <p:nvSpPr>
          <p:cNvPr id="26" name="Rectangle 25">
            <a:extLst>
              <a:ext uri="{FF2B5EF4-FFF2-40B4-BE49-F238E27FC236}">
                <a16:creationId xmlns:a16="http://schemas.microsoft.com/office/drawing/2014/main" id="{D9F00C46-955F-AA4B-AC8F-1F2EE99700F7}"/>
              </a:ext>
            </a:extLst>
          </p:cNvPr>
          <p:cNvSpPr/>
          <p:nvPr userDrawn="1"/>
        </p:nvSpPr>
        <p:spPr>
          <a:xfrm>
            <a:off x="3261787" y="11435827"/>
            <a:ext cx="2105114" cy="2031325"/>
          </a:xfrm>
          <a:prstGeom prst="rect">
            <a:avLst/>
          </a:prstGeom>
        </p:spPr>
        <p:txBody>
          <a:bodyPr wrap="square" lIns="0">
            <a:spAutoFit/>
          </a:bodyPr>
          <a:lstStyle/>
          <a:p>
            <a:pPr algn="l"/>
            <a:r>
              <a:rPr kumimoji="0" lang="en-US" sz="1800" b="1" i="0" u="none" strike="noStrike" cap="none" spc="0" normalizeH="0" baseline="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Bold icons</a:t>
            </a:r>
          </a:p>
          <a:p>
            <a:pPr algn="l"/>
            <a:r>
              <a:rPr lang="en-US" sz="1800" b="0" i="0">
                <a:solidFill>
                  <a:schemeClr val="tx2"/>
                </a:solidFill>
                <a:latin typeface="FS Albert Pro Light" panose="02000503040000020004" pitchFamily="2" charset="0"/>
                <a:ea typeface="Verdana" panose="020B0604030504040204" pitchFamily="34" charset="0"/>
                <a:cs typeface="Verdana" panose="020B0604030504040204" pitchFamily="34" charset="0"/>
              </a:rPr>
              <a:t>For solid icons, use only one color for the icon background. Keep all foreground elements white for accessibility.</a:t>
            </a:r>
          </a:p>
        </p:txBody>
      </p:sp>
      <p:grpSp>
        <p:nvGrpSpPr>
          <p:cNvPr id="29" name="Group 28">
            <a:extLst>
              <a:ext uri="{FF2B5EF4-FFF2-40B4-BE49-F238E27FC236}">
                <a16:creationId xmlns:a16="http://schemas.microsoft.com/office/drawing/2014/main" id="{DB140863-0951-2843-BAB9-FD9201DDEB1E}"/>
              </a:ext>
            </a:extLst>
          </p:cNvPr>
          <p:cNvGrpSpPr/>
          <p:nvPr userDrawn="1"/>
        </p:nvGrpSpPr>
        <p:grpSpPr>
          <a:xfrm>
            <a:off x="650952" y="10100775"/>
            <a:ext cx="1534855" cy="1278509"/>
            <a:chOff x="447185" y="2837587"/>
            <a:chExt cx="1534855" cy="1278509"/>
          </a:xfrm>
        </p:grpSpPr>
        <p:sp>
          <p:nvSpPr>
            <p:cNvPr id="30" name="Freeform 29">
              <a:extLst>
                <a:ext uri="{FF2B5EF4-FFF2-40B4-BE49-F238E27FC236}">
                  <a16:creationId xmlns:a16="http://schemas.microsoft.com/office/drawing/2014/main" id="{417B0F89-F0FA-FF46-A661-6ACE9A9FA790}"/>
                </a:ext>
              </a:extLst>
            </p:cNvPr>
            <p:cNvSpPr/>
            <p:nvPr/>
          </p:nvSpPr>
          <p:spPr>
            <a:xfrm>
              <a:off x="1251157" y="3348669"/>
              <a:ext cx="73088" cy="767427"/>
            </a:xfrm>
            <a:custGeom>
              <a:avLst/>
              <a:gdLst>
                <a:gd name="connsiteX0" fmla="*/ 0 w 73088"/>
                <a:gd name="connsiteY0" fmla="*/ 0 h 767427"/>
                <a:gd name="connsiteX1" fmla="*/ 0 w 73088"/>
                <a:gd name="connsiteY1" fmla="*/ 767428 h 767427"/>
              </a:gdLst>
              <a:ahLst/>
              <a:cxnLst>
                <a:cxn ang="0">
                  <a:pos x="connsiteX0" y="connsiteY0"/>
                </a:cxn>
                <a:cxn ang="0">
                  <a:pos x="connsiteX1" y="connsiteY1"/>
                </a:cxn>
              </a:cxnLst>
              <a:rect l="l" t="t" r="r" b="b"/>
              <a:pathLst>
                <a:path w="73088" h="767427">
                  <a:moveTo>
                    <a:pt x="0" y="0"/>
                  </a:moveTo>
                  <a:lnTo>
                    <a:pt x="0" y="767428"/>
                  </a:lnTo>
                </a:path>
              </a:pathLst>
            </a:custGeom>
            <a:ln w="76200" cap="flat">
              <a:solidFill>
                <a:schemeClr val="accent5"/>
              </a:solid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D93CF9E-4721-F446-A4F4-63E502EB8430}"/>
                </a:ext>
              </a:extLst>
            </p:cNvPr>
            <p:cNvSpPr/>
            <p:nvPr/>
          </p:nvSpPr>
          <p:spPr>
            <a:xfrm>
              <a:off x="1031892" y="3348669"/>
              <a:ext cx="438530" cy="219265"/>
            </a:xfrm>
            <a:custGeom>
              <a:avLst/>
              <a:gdLst>
                <a:gd name="connsiteX0" fmla="*/ 0 w 438530"/>
                <a:gd name="connsiteY0" fmla="*/ 219265 h 219265"/>
                <a:gd name="connsiteX1" fmla="*/ 219265 w 438530"/>
                <a:gd name="connsiteY1" fmla="*/ 0 h 219265"/>
                <a:gd name="connsiteX2" fmla="*/ 438530 w 438530"/>
                <a:gd name="connsiteY2" fmla="*/ 219265 h 219265"/>
              </a:gdLst>
              <a:ahLst/>
              <a:cxnLst>
                <a:cxn ang="0">
                  <a:pos x="connsiteX0" y="connsiteY0"/>
                </a:cxn>
                <a:cxn ang="0">
                  <a:pos x="connsiteX1" y="connsiteY1"/>
                </a:cxn>
                <a:cxn ang="0">
                  <a:pos x="connsiteX2" y="connsiteY2"/>
                </a:cxn>
              </a:cxnLst>
              <a:rect l="l" t="t" r="r" b="b"/>
              <a:pathLst>
                <a:path w="438530" h="219265">
                  <a:moveTo>
                    <a:pt x="0" y="219265"/>
                  </a:moveTo>
                  <a:lnTo>
                    <a:pt x="219265" y="0"/>
                  </a:lnTo>
                  <a:lnTo>
                    <a:pt x="438530" y="219265"/>
                  </a:lnTo>
                </a:path>
              </a:pathLst>
            </a:custGeom>
            <a:noFill/>
            <a:ln w="76200" cap="sq">
              <a:solidFill>
                <a:schemeClr val="accent5"/>
              </a:solid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0EF99F5-F3B3-504C-B9F0-733E6CD90F52}"/>
                </a:ext>
              </a:extLst>
            </p:cNvPr>
            <p:cNvSpPr/>
            <p:nvPr/>
          </p:nvSpPr>
          <p:spPr>
            <a:xfrm>
              <a:off x="447185" y="2837587"/>
              <a:ext cx="1534855" cy="949612"/>
            </a:xfrm>
            <a:custGeom>
              <a:avLst/>
              <a:gdLst>
                <a:gd name="connsiteX0" fmla="*/ 1023237 w 1534855"/>
                <a:gd name="connsiteY0" fmla="*/ 949613 h 949612"/>
                <a:gd name="connsiteX1" fmla="*/ 1205958 w 1534855"/>
                <a:gd name="connsiteY1" fmla="*/ 949613 h 949612"/>
                <a:gd name="connsiteX2" fmla="*/ 1534856 w 1534855"/>
                <a:gd name="connsiteY2" fmla="*/ 620715 h 949612"/>
                <a:gd name="connsiteX3" fmla="*/ 1205958 w 1534855"/>
                <a:gd name="connsiteY3" fmla="*/ 291817 h 949612"/>
                <a:gd name="connsiteX4" fmla="*/ 584323 w 1534855"/>
                <a:gd name="connsiteY4" fmla="*/ 36943 h 949612"/>
                <a:gd name="connsiteX5" fmla="*/ 293815 w 1534855"/>
                <a:gd name="connsiteY5" fmla="*/ 441648 h 949612"/>
                <a:gd name="connsiteX6" fmla="*/ 255809 w 1534855"/>
                <a:gd name="connsiteY6" fmla="*/ 437994 h 949612"/>
                <a:gd name="connsiteX7" fmla="*/ 0 w 1534855"/>
                <a:gd name="connsiteY7" fmla="*/ 693803 h 949612"/>
                <a:gd name="connsiteX8" fmla="*/ 255809 w 1534855"/>
                <a:gd name="connsiteY8" fmla="*/ 949613 h 949612"/>
                <a:gd name="connsiteX9" fmla="*/ 584707 w 1534855"/>
                <a:gd name="connsiteY9" fmla="*/ 949613 h 9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855" h="949612">
                  <a:moveTo>
                    <a:pt x="1023237" y="949613"/>
                  </a:moveTo>
                  <a:lnTo>
                    <a:pt x="1205958" y="949613"/>
                  </a:lnTo>
                  <a:cubicBezTo>
                    <a:pt x="1387605" y="949613"/>
                    <a:pt x="1534856" y="802362"/>
                    <a:pt x="1534856" y="620715"/>
                  </a:cubicBezTo>
                  <a:cubicBezTo>
                    <a:pt x="1534856" y="439070"/>
                    <a:pt x="1387605" y="291817"/>
                    <a:pt x="1205958" y="291817"/>
                  </a:cubicBezTo>
                  <a:cubicBezTo>
                    <a:pt x="1104680" y="49776"/>
                    <a:pt x="826366" y="-64335"/>
                    <a:pt x="584323" y="36943"/>
                  </a:cubicBezTo>
                  <a:cubicBezTo>
                    <a:pt x="418849" y="106184"/>
                    <a:pt x="306483" y="262721"/>
                    <a:pt x="293815" y="441648"/>
                  </a:cubicBezTo>
                  <a:cubicBezTo>
                    <a:pt x="281231" y="439671"/>
                    <a:pt x="268540" y="438452"/>
                    <a:pt x="255809" y="437994"/>
                  </a:cubicBezTo>
                  <a:cubicBezTo>
                    <a:pt x="114529" y="437994"/>
                    <a:pt x="0" y="552524"/>
                    <a:pt x="0" y="693803"/>
                  </a:cubicBezTo>
                  <a:cubicBezTo>
                    <a:pt x="0" y="835083"/>
                    <a:pt x="114529" y="949613"/>
                    <a:pt x="255809" y="949613"/>
                  </a:cubicBezTo>
                  <a:lnTo>
                    <a:pt x="584707" y="949613"/>
                  </a:lnTo>
                </a:path>
              </a:pathLst>
            </a:custGeom>
            <a:noFill/>
            <a:ln w="76200" cap="sq">
              <a:solidFill>
                <a:schemeClr val="accent2"/>
              </a:solid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62FE4052-EC7A-5B42-8101-C786BD3D4036}"/>
              </a:ext>
            </a:extLst>
          </p:cNvPr>
          <p:cNvGrpSpPr/>
          <p:nvPr userDrawn="1"/>
        </p:nvGrpSpPr>
        <p:grpSpPr>
          <a:xfrm>
            <a:off x="7874104" y="10038519"/>
            <a:ext cx="1350134" cy="1350134"/>
            <a:chOff x="6981129" y="2783644"/>
            <a:chExt cx="1350134" cy="1350134"/>
          </a:xfrm>
        </p:grpSpPr>
        <p:sp>
          <p:nvSpPr>
            <p:cNvPr id="34" name="Oval 33">
              <a:extLst>
                <a:ext uri="{FF2B5EF4-FFF2-40B4-BE49-F238E27FC236}">
                  <a16:creationId xmlns:a16="http://schemas.microsoft.com/office/drawing/2014/main" id="{07D14330-5A0C-3B49-B303-2F643B6D994A}"/>
                </a:ext>
              </a:extLst>
            </p:cNvPr>
            <p:cNvSpPr/>
            <p:nvPr/>
          </p:nvSpPr>
          <p:spPr>
            <a:xfrm>
              <a:off x="6981129" y="2783644"/>
              <a:ext cx="1350134" cy="13501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5CFC6AE0-DD62-FB4F-AD48-227D38B28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8690" y="2959122"/>
              <a:ext cx="1000651" cy="1000651"/>
            </a:xfrm>
            <a:prstGeom prst="rect">
              <a:avLst/>
            </a:prstGeom>
          </p:spPr>
        </p:pic>
      </p:grpSp>
      <p:grpSp>
        <p:nvGrpSpPr>
          <p:cNvPr id="36" name="Graphic 33">
            <a:extLst>
              <a:ext uri="{FF2B5EF4-FFF2-40B4-BE49-F238E27FC236}">
                <a16:creationId xmlns:a16="http://schemas.microsoft.com/office/drawing/2014/main" id="{F5B9D6EB-3CEB-B049-9554-B048F271B2D6}"/>
              </a:ext>
            </a:extLst>
          </p:cNvPr>
          <p:cNvGrpSpPr/>
          <p:nvPr userDrawn="1"/>
        </p:nvGrpSpPr>
        <p:grpSpPr>
          <a:xfrm>
            <a:off x="5564349" y="9938704"/>
            <a:ext cx="1282043" cy="1455210"/>
            <a:chOff x="4750412" y="3064958"/>
            <a:chExt cx="1432710" cy="1626223"/>
          </a:xfrm>
          <a:solidFill>
            <a:srgbClr val="000000"/>
          </a:solidFill>
        </p:grpSpPr>
        <p:sp>
          <p:nvSpPr>
            <p:cNvPr id="38" name="Freeform 37">
              <a:extLst>
                <a:ext uri="{FF2B5EF4-FFF2-40B4-BE49-F238E27FC236}">
                  <a16:creationId xmlns:a16="http://schemas.microsoft.com/office/drawing/2014/main" id="{38649173-C521-A441-A90D-4127BB616E5F}"/>
                </a:ext>
              </a:extLst>
            </p:cNvPr>
            <p:cNvSpPr/>
            <p:nvPr/>
          </p:nvSpPr>
          <p:spPr>
            <a:xfrm>
              <a:off x="5466768" y="4122002"/>
              <a:ext cx="716354" cy="569179"/>
            </a:xfrm>
            <a:custGeom>
              <a:avLst/>
              <a:gdLst>
                <a:gd name="connsiteX0" fmla="*/ 643173 w 716353"/>
                <a:gd name="connsiteY0" fmla="*/ 349639 h 569179"/>
                <a:gd name="connsiteX1" fmla="*/ 384603 w 716353"/>
                <a:gd name="connsiteY1" fmla="*/ 75620 h 569179"/>
                <a:gd name="connsiteX2" fmla="*/ 325246 w 716353"/>
                <a:gd name="connsiteY2" fmla="*/ 52039 h 569179"/>
                <a:gd name="connsiteX3" fmla="*/ 325246 w 716353"/>
                <a:gd name="connsiteY3" fmla="*/ 96761 h 569179"/>
                <a:gd name="connsiteX4" fmla="*/ 376472 w 716353"/>
                <a:gd name="connsiteY4" fmla="*/ 121967 h 569179"/>
                <a:gd name="connsiteX5" fmla="*/ 487869 w 716353"/>
                <a:gd name="connsiteY5" fmla="*/ 304105 h 569179"/>
                <a:gd name="connsiteX6" fmla="*/ 487869 w 716353"/>
                <a:gd name="connsiteY6" fmla="*/ 487869 h 569179"/>
                <a:gd name="connsiteX7" fmla="*/ 365901 w 716353"/>
                <a:gd name="connsiteY7" fmla="*/ 487869 h 569179"/>
                <a:gd name="connsiteX8" fmla="*/ 365901 w 716353"/>
                <a:gd name="connsiteY8" fmla="*/ 406557 h 569179"/>
                <a:gd name="connsiteX9" fmla="*/ 406557 w 716353"/>
                <a:gd name="connsiteY9" fmla="*/ 406557 h 569179"/>
                <a:gd name="connsiteX10" fmla="*/ 406557 w 716353"/>
                <a:gd name="connsiteY10" fmla="*/ 304105 h 569179"/>
                <a:gd name="connsiteX11" fmla="*/ 339069 w 716353"/>
                <a:gd name="connsiteY11" fmla="*/ 194334 h 569179"/>
                <a:gd name="connsiteX12" fmla="*/ 284590 w 716353"/>
                <a:gd name="connsiteY12" fmla="*/ 167501 h 569179"/>
                <a:gd name="connsiteX13" fmla="*/ 230111 w 716353"/>
                <a:gd name="connsiteY13" fmla="*/ 194334 h 569179"/>
                <a:gd name="connsiteX14" fmla="*/ 162623 w 716353"/>
                <a:gd name="connsiteY14" fmla="*/ 304105 h 569179"/>
                <a:gd name="connsiteX15" fmla="*/ 162623 w 716353"/>
                <a:gd name="connsiteY15" fmla="*/ 406557 h 569179"/>
                <a:gd name="connsiteX16" fmla="*/ 203279 w 716353"/>
                <a:gd name="connsiteY16" fmla="*/ 406557 h 569179"/>
                <a:gd name="connsiteX17" fmla="*/ 203279 w 716353"/>
                <a:gd name="connsiteY17" fmla="*/ 487869 h 569179"/>
                <a:gd name="connsiteX18" fmla="*/ 81311 w 716353"/>
                <a:gd name="connsiteY18" fmla="*/ 487869 h 569179"/>
                <a:gd name="connsiteX19" fmla="*/ 81311 w 716353"/>
                <a:gd name="connsiteY19" fmla="*/ 304105 h 569179"/>
                <a:gd name="connsiteX20" fmla="*/ 193521 w 716353"/>
                <a:gd name="connsiteY20" fmla="*/ 121967 h 569179"/>
                <a:gd name="connsiteX21" fmla="*/ 243121 w 716353"/>
                <a:gd name="connsiteY21" fmla="*/ 96761 h 569179"/>
                <a:gd name="connsiteX22" fmla="*/ 243121 w 716353"/>
                <a:gd name="connsiteY22" fmla="*/ 19515 h 569179"/>
                <a:gd name="connsiteX23" fmla="*/ 197587 w 716353"/>
                <a:gd name="connsiteY23" fmla="*/ 0 h 569179"/>
                <a:gd name="connsiteX24" fmla="*/ 189456 w 716353"/>
                <a:gd name="connsiteY24" fmla="*/ 7318 h 569179"/>
                <a:gd name="connsiteX25" fmla="*/ 0 w 716353"/>
                <a:gd name="connsiteY25" fmla="*/ 81311 h 569179"/>
                <a:gd name="connsiteX26" fmla="*/ 0 w 716353"/>
                <a:gd name="connsiteY26" fmla="*/ 569180 h 569179"/>
                <a:gd name="connsiteX27" fmla="*/ 716354 w 716353"/>
                <a:gd name="connsiteY27" fmla="*/ 569180 h 56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6353" h="569179">
                  <a:moveTo>
                    <a:pt x="643173" y="349639"/>
                  </a:moveTo>
                  <a:cubicBezTo>
                    <a:pt x="601542" y="224680"/>
                    <a:pt x="506936" y="124423"/>
                    <a:pt x="384603" y="75620"/>
                  </a:cubicBezTo>
                  <a:lnTo>
                    <a:pt x="325246" y="52039"/>
                  </a:lnTo>
                  <a:lnTo>
                    <a:pt x="325246" y="96761"/>
                  </a:lnTo>
                  <a:lnTo>
                    <a:pt x="376472" y="121967"/>
                  </a:lnTo>
                  <a:cubicBezTo>
                    <a:pt x="445196" y="156581"/>
                    <a:pt x="488364" y="227160"/>
                    <a:pt x="487869" y="304105"/>
                  </a:cubicBezTo>
                  <a:lnTo>
                    <a:pt x="487869" y="487869"/>
                  </a:lnTo>
                  <a:lnTo>
                    <a:pt x="365901" y="487869"/>
                  </a:lnTo>
                  <a:lnTo>
                    <a:pt x="365901" y="406557"/>
                  </a:lnTo>
                  <a:lnTo>
                    <a:pt x="406557" y="406557"/>
                  </a:lnTo>
                  <a:lnTo>
                    <a:pt x="406557" y="304105"/>
                  </a:lnTo>
                  <a:cubicBezTo>
                    <a:pt x="406801" y="257643"/>
                    <a:pt x="380635" y="215085"/>
                    <a:pt x="339069" y="194334"/>
                  </a:cubicBezTo>
                  <a:lnTo>
                    <a:pt x="284590" y="167501"/>
                  </a:lnTo>
                  <a:lnTo>
                    <a:pt x="230111" y="194334"/>
                  </a:lnTo>
                  <a:cubicBezTo>
                    <a:pt x="188545" y="215085"/>
                    <a:pt x="162379" y="257643"/>
                    <a:pt x="162623" y="304105"/>
                  </a:cubicBezTo>
                  <a:lnTo>
                    <a:pt x="162623" y="406557"/>
                  </a:lnTo>
                  <a:lnTo>
                    <a:pt x="203279" y="406557"/>
                  </a:lnTo>
                  <a:lnTo>
                    <a:pt x="203279" y="487869"/>
                  </a:lnTo>
                  <a:lnTo>
                    <a:pt x="81311" y="487869"/>
                  </a:lnTo>
                  <a:lnTo>
                    <a:pt x="81311" y="304105"/>
                  </a:lnTo>
                  <a:cubicBezTo>
                    <a:pt x="80970" y="226973"/>
                    <a:pt x="124480" y="156354"/>
                    <a:pt x="193521" y="121967"/>
                  </a:cubicBezTo>
                  <a:lnTo>
                    <a:pt x="243121" y="96761"/>
                  </a:lnTo>
                  <a:lnTo>
                    <a:pt x="243121" y="19515"/>
                  </a:lnTo>
                  <a:lnTo>
                    <a:pt x="197587" y="0"/>
                  </a:lnTo>
                  <a:lnTo>
                    <a:pt x="189456" y="7318"/>
                  </a:lnTo>
                  <a:cubicBezTo>
                    <a:pt x="137489" y="54349"/>
                    <a:pt x="70082" y="80677"/>
                    <a:pt x="0" y="81311"/>
                  </a:cubicBezTo>
                  <a:lnTo>
                    <a:pt x="0" y="569180"/>
                  </a:lnTo>
                  <a:lnTo>
                    <a:pt x="716354" y="569180"/>
                  </a:lnTo>
                  <a:close/>
                </a:path>
              </a:pathLst>
            </a:custGeom>
            <a:solidFill>
              <a:schemeClr val="accent3"/>
            </a:solidFill>
            <a:ln w="8096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F97DE07-9321-8144-B6DF-F1A82B4078C2}"/>
                </a:ext>
              </a:extLst>
            </p:cNvPr>
            <p:cNvSpPr/>
            <p:nvPr/>
          </p:nvSpPr>
          <p:spPr>
            <a:xfrm>
              <a:off x="4750412" y="4122002"/>
              <a:ext cx="635044" cy="569179"/>
            </a:xfrm>
            <a:custGeom>
              <a:avLst/>
              <a:gdLst>
                <a:gd name="connsiteX0" fmla="*/ 518767 w 635042"/>
                <a:gd name="connsiteY0" fmla="*/ 0 h 569179"/>
                <a:gd name="connsiteX1" fmla="*/ 472419 w 635042"/>
                <a:gd name="connsiteY1" fmla="*/ 19515 h 569179"/>
                <a:gd name="connsiteX2" fmla="*/ 472419 w 635042"/>
                <a:gd name="connsiteY2" fmla="*/ 168315 h 569179"/>
                <a:gd name="connsiteX3" fmla="*/ 589223 w 635042"/>
                <a:gd name="connsiteY3" fmla="*/ 366430 h 569179"/>
                <a:gd name="connsiteX4" fmla="*/ 391108 w 635042"/>
                <a:gd name="connsiteY4" fmla="*/ 483234 h 569179"/>
                <a:gd name="connsiteX5" fmla="*/ 274305 w 635042"/>
                <a:gd name="connsiteY5" fmla="*/ 285119 h 569179"/>
                <a:gd name="connsiteX6" fmla="*/ 391108 w 635042"/>
                <a:gd name="connsiteY6" fmla="*/ 168315 h 569179"/>
                <a:gd name="connsiteX7" fmla="*/ 391108 w 635042"/>
                <a:gd name="connsiteY7" fmla="*/ 52039 h 569179"/>
                <a:gd name="connsiteX8" fmla="*/ 331751 w 635042"/>
                <a:gd name="connsiteY8" fmla="*/ 75620 h 569179"/>
                <a:gd name="connsiteX9" fmla="*/ 73180 w 635042"/>
                <a:gd name="connsiteY9" fmla="*/ 349639 h 569179"/>
                <a:gd name="connsiteX10" fmla="*/ 0 w 635042"/>
                <a:gd name="connsiteY10" fmla="*/ 569180 h 569179"/>
                <a:gd name="connsiteX11" fmla="*/ 635042 w 635042"/>
                <a:gd name="connsiteY11" fmla="*/ 569180 h 569179"/>
                <a:gd name="connsiteX12" fmla="*/ 635042 w 635042"/>
                <a:gd name="connsiteY12" fmla="*/ 67488 h 569179"/>
                <a:gd name="connsiteX13" fmla="*/ 526898 w 635042"/>
                <a:gd name="connsiteY13" fmla="*/ 8131 h 56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5042" h="569179">
                  <a:moveTo>
                    <a:pt x="518767" y="0"/>
                  </a:moveTo>
                  <a:lnTo>
                    <a:pt x="472419" y="19515"/>
                  </a:lnTo>
                  <a:lnTo>
                    <a:pt x="472419" y="168315"/>
                  </a:lnTo>
                  <a:cubicBezTo>
                    <a:pt x="559382" y="190765"/>
                    <a:pt x="611673" y="279467"/>
                    <a:pt x="589223" y="366430"/>
                  </a:cubicBezTo>
                  <a:cubicBezTo>
                    <a:pt x="566765" y="453392"/>
                    <a:pt x="478070" y="505684"/>
                    <a:pt x="391108" y="483234"/>
                  </a:cubicBezTo>
                  <a:cubicBezTo>
                    <a:pt x="304146" y="460776"/>
                    <a:pt x="251852" y="372081"/>
                    <a:pt x="274305" y="285119"/>
                  </a:cubicBezTo>
                  <a:cubicBezTo>
                    <a:pt x="289095" y="227835"/>
                    <a:pt x="333826" y="183105"/>
                    <a:pt x="391108" y="168315"/>
                  </a:cubicBezTo>
                  <a:lnTo>
                    <a:pt x="391108" y="52039"/>
                  </a:lnTo>
                  <a:lnTo>
                    <a:pt x="331751" y="75620"/>
                  </a:lnTo>
                  <a:cubicBezTo>
                    <a:pt x="209413" y="124423"/>
                    <a:pt x="114813" y="224680"/>
                    <a:pt x="73180" y="349639"/>
                  </a:cubicBezTo>
                  <a:lnTo>
                    <a:pt x="0" y="569180"/>
                  </a:lnTo>
                  <a:lnTo>
                    <a:pt x="635042" y="569180"/>
                  </a:lnTo>
                  <a:lnTo>
                    <a:pt x="635042" y="67488"/>
                  </a:lnTo>
                  <a:cubicBezTo>
                    <a:pt x="595216" y="55544"/>
                    <a:pt x="558366" y="35314"/>
                    <a:pt x="526898" y="8131"/>
                  </a:cubicBezTo>
                  <a:close/>
                </a:path>
              </a:pathLst>
            </a:custGeom>
            <a:solidFill>
              <a:schemeClr val="accent3"/>
            </a:solidFill>
            <a:ln w="8096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E0CEFBF-3526-C44B-A95D-9B8A393D54EB}"/>
                </a:ext>
              </a:extLst>
            </p:cNvPr>
            <p:cNvSpPr/>
            <p:nvPr/>
          </p:nvSpPr>
          <p:spPr>
            <a:xfrm>
              <a:off x="5100864" y="4365939"/>
              <a:ext cx="162623" cy="162622"/>
            </a:xfrm>
            <a:custGeom>
              <a:avLst/>
              <a:gdLst>
                <a:gd name="connsiteX0" fmla="*/ 162623 w 162622"/>
                <a:gd name="connsiteY0" fmla="*/ 81311 h 162622"/>
                <a:gd name="connsiteX1" fmla="*/ 81311 w 162622"/>
                <a:gd name="connsiteY1" fmla="*/ 162623 h 162622"/>
                <a:gd name="connsiteX2" fmla="*/ 0 w 162622"/>
                <a:gd name="connsiteY2" fmla="*/ 81311 h 162622"/>
                <a:gd name="connsiteX3" fmla="*/ 81311 w 162622"/>
                <a:gd name="connsiteY3" fmla="*/ 0 h 162622"/>
                <a:gd name="connsiteX4" fmla="*/ 162623 w 162622"/>
                <a:gd name="connsiteY4" fmla="*/ 81311 h 16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2" h="162622">
                  <a:moveTo>
                    <a:pt x="162623" y="81311"/>
                  </a:moveTo>
                  <a:cubicBezTo>
                    <a:pt x="162623" y="126218"/>
                    <a:pt x="126219" y="162623"/>
                    <a:pt x="81311" y="162623"/>
                  </a:cubicBezTo>
                  <a:cubicBezTo>
                    <a:pt x="36404" y="162623"/>
                    <a:pt x="0" y="126218"/>
                    <a:pt x="0" y="81311"/>
                  </a:cubicBezTo>
                  <a:cubicBezTo>
                    <a:pt x="0" y="36404"/>
                    <a:pt x="36404" y="0"/>
                    <a:pt x="81311" y="0"/>
                  </a:cubicBezTo>
                  <a:cubicBezTo>
                    <a:pt x="126219" y="0"/>
                    <a:pt x="162623" y="36404"/>
                    <a:pt x="162623" y="81311"/>
                  </a:cubicBezTo>
                  <a:close/>
                </a:path>
              </a:pathLst>
            </a:custGeom>
            <a:solidFill>
              <a:schemeClr val="accent3"/>
            </a:solidFill>
            <a:ln w="8096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16EC8BB-75FA-334E-83AC-EB40878AEDAC}"/>
                </a:ext>
              </a:extLst>
            </p:cNvPr>
            <p:cNvSpPr/>
            <p:nvPr/>
          </p:nvSpPr>
          <p:spPr>
            <a:xfrm>
              <a:off x="5141521" y="3385324"/>
              <a:ext cx="650492" cy="736478"/>
            </a:xfrm>
            <a:custGeom>
              <a:avLst/>
              <a:gdLst>
                <a:gd name="connsiteX0" fmla="*/ 0 w 650491"/>
                <a:gd name="connsiteY0" fmla="*/ 234177 h 736478"/>
                <a:gd name="connsiteX1" fmla="*/ 0 w 650491"/>
                <a:gd name="connsiteY1" fmla="*/ 315488 h 736478"/>
                <a:gd name="connsiteX2" fmla="*/ 150426 w 650491"/>
                <a:gd name="connsiteY2" fmla="*/ 649678 h 736478"/>
                <a:gd name="connsiteX3" fmla="*/ 190269 w 650491"/>
                <a:gd name="connsiteY3" fmla="*/ 684642 h 736478"/>
                <a:gd name="connsiteX4" fmla="*/ 460223 w 650491"/>
                <a:gd name="connsiteY4" fmla="*/ 684642 h 736478"/>
                <a:gd name="connsiteX5" fmla="*/ 500065 w 650491"/>
                <a:gd name="connsiteY5" fmla="*/ 649678 h 736478"/>
                <a:gd name="connsiteX6" fmla="*/ 650491 w 650491"/>
                <a:gd name="connsiteY6" fmla="*/ 314675 h 736478"/>
                <a:gd name="connsiteX7" fmla="*/ 650491 w 650491"/>
                <a:gd name="connsiteY7" fmla="*/ 233364 h 736478"/>
                <a:gd name="connsiteX8" fmla="*/ 325246 w 650491"/>
                <a:gd name="connsiteY8" fmla="*/ 0 h 736478"/>
                <a:gd name="connsiteX9" fmla="*/ 0 w 650491"/>
                <a:gd name="connsiteY9" fmla="*/ 234177 h 73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491" h="736478">
                  <a:moveTo>
                    <a:pt x="0" y="234177"/>
                  </a:moveTo>
                  <a:lnTo>
                    <a:pt x="0" y="315488"/>
                  </a:lnTo>
                  <a:cubicBezTo>
                    <a:pt x="-5" y="443277"/>
                    <a:pt x="54761" y="564952"/>
                    <a:pt x="150426" y="649678"/>
                  </a:cubicBezTo>
                  <a:lnTo>
                    <a:pt x="190269" y="684642"/>
                  </a:lnTo>
                  <a:cubicBezTo>
                    <a:pt x="266986" y="753757"/>
                    <a:pt x="383505" y="753757"/>
                    <a:pt x="460223" y="684642"/>
                  </a:cubicBezTo>
                  <a:lnTo>
                    <a:pt x="500065" y="649678"/>
                  </a:lnTo>
                  <a:cubicBezTo>
                    <a:pt x="595769" y="564635"/>
                    <a:pt x="650516" y="442708"/>
                    <a:pt x="650491" y="314675"/>
                  </a:cubicBezTo>
                  <a:lnTo>
                    <a:pt x="650491" y="233364"/>
                  </a:lnTo>
                  <a:cubicBezTo>
                    <a:pt x="515449" y="201721"/>
                    <a:pt x="398475" y="117793"/>
                    <a:pt x="325246" y="0"/>
                  </a:cubicBezTo>
                  <a:cubicBezTo>
                    <a:pt x="251911" y="117854"/>
                    <a:pt x="135029" y="202008"/>
                    <a:pt x="0" y="234177"/>
                  </a:cubicBezTo>
                  <a:close/>
                </a:path>
              </a:pathLst>
            </a:custGeom>
            <a:solidFill>
              <a:srgbClr val="9A643C"/>
            </a:solidFill>
            <a:ln w="8096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425B06-DDDA-7C47-8CD9-12CB7AA0DF61}"/>
                </a:ext>
              </a:extLst>
            </p:cNvPr>
            <p:cNvSpPr/>
            <p:nvPr/>
          </p:nvSpPr>
          <p:spPr>
            <a:xfrm>
              <a:off x="4978897" y="3064958"/>
              <a:ext cx="487869" cy="487868"/>
            </a:xfrm>
            <a:custGeom>
              <a:avLst/>
              <a:gdLst>
                <a:gd name="connsiteX0" fmla="*/ 487869 w 487868"/>
                <a:gd name="connsiteY0" fmla="*/ 40656 h 487868"/>
                <a:gd name="connsiteX1" fmla="*/ 487869 w 487868"/>
                <a:gd name="connsiteY1" fmla="*/ 0 h 487868"/>
                <a:gd name="connsiteX2" fmla="*/ 0 w 487868"/>
                <a:gd name="connsiteY2" fmla="*/ 487869 h 487868"/>
                <a:gd name="connsiteX3" fmla="*/ 40656 w 487868"/>
                <a:gd name="connsiteY3" fmla="*/ 487869 h 487868"/>
                <a:gd name="connsiteX4" fmla="*/ 487869 w 487868"/>
                <a:gd name="connsiteY4" fmla="*/ 40656 h 48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868" h="487868">
                  <a:moveTo>
                    <a:pt x="487869" y="40656"/>
                  </a:moveTo>
                  <a:lnTo>
                    <a:pt x="487869" y="0"/>
                  </a:lnTo>
                  <a:cubicBezTo>
                    <a:pt x="218426" y="0"/>
                    <a:pt x="0" y="218426"/>
                    <a:pt x="0" y="487869"/>
                  </a:cubicBezTo>
                  <a:lnTo>
                    <a:pt x="40656" y="487869"/>
                  </a:lnTo>
                  <a:cubicBezTo>
                    <a:pt x="287459" y="487421"/>
                    <a:pt x="487421" y="287459"/>
                    <a:pt x="487869" y="40656"/>
                  </a:cubicBezTo>
                  <a:close/>
                </a:path>
              </a:pathLst>
            </a:custGeom>
            <a:solidFill>
              <a:srgbClr val="584438"/>
            </a:solidFill>
            <a:ln w="8096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7BCBC2C-1F58-BA45-A403-6F67FB705CEC}"/>
                </a:ext>
              </a:extLst>
            </p:cNvPr>
            <p:cNvSpPr/>
            <p:nvPr/>
          </p:nvSpPr>
          <p:spPr>
            <a:xfrm>
              <a:off x="5729403" y="3634138"/>
              <a:ext cx="225233" cy="524458"/>
            </a:xfrm>
            <a:custGeom>
              <a:avLst/>
              <a:gdLst>
                <a:gd name="connsiteX0" fmla="*/ 143921 w 225232"/>
                <a:gd name="connsiteY0" fmla="*/ 0 h 524458"/>
                <a:gd name="connsiteX1" fmla="*/ 143921 w 225232"/>
                <a:gd name="connsiteY1" fmla="*/ 68302 h 524458"/>
                <a:gd name="connsiteX2" fmla="*/ 0 w 225232"/>
                <a:gd name="connsiteY2" fmla="*/ 429324 h 524458"/>
                <a:gd name="connsiteX3" fmla="*/ 152052 w 225232"/>
                <a:gd name="connsiteY3" fmla="*/ 487869 h 524458"/>
                <a:gd name="connsiteX4" fmla="*/ 225233 w 225232"/>
                <a:gd name="connsiteY4" fmla="*/ 524459 h 524458"/>
                <a:gd name="connsiteX5" fmla="*/ 225233 w 225232"/>
                <a:gd name="connsiteY5" fmla="*/ 0 h 524458"/>
                <a:gd name="connsiteX6" fmla="*/ 184577 w 225232"/>
                <a:gd name="connsiteY6" fmla="*/ 0 h 524458"/>
                <a:gd name="connsiteX7" fmla="*/ 143921 w 225232"/>
                <a:gd name="connsiteY7" fmla="*/ 0 h 52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2" h="524458">
                  <a:moveTo>
                    <a:pt x="143921" y="0"/>
                  </a:moveTo>
                  <a:lnTo>
                    <a:pt x="143921" y="68302"/>
                  </a:lnTo>
                  <a:cubicBezTo>
                    <a:pt x="143791" y="202604"/>
                    <a:pt x="92297" y="331767"/>
                    <a:pt x="0" y="429324"/>
                  </a:cubicBezTo>
                  <a:lnTo>
                    <a:pt x="152052" y="487869"/>
                  </a:lnTo>
                  <a:cubicBezTo>
                    <a:pt x="177308" y="498260"/>
                    <a:pt x="201766" y="510489"/>
                    <a:pt x="225233" y="524459"/>
                  </a:cubicBezTo>
                  <a:lnTo>
                    <a:pt x="225233" y="0"/>
                  </a:lnTo>
                  <a:lnTo>
                    <a:pt x="184577" y="0"/>
                  </a:lnTo>
                  <a:cubicBezTo>
                    <a:pt x="170754" y="0"/>
                    <a:pt x="157744" y="0"/>
                    <a:pt x="143921" y="0"/>
                  </a:cubicBezTo>
                  <a:close/>
                </a:path>
              </a:pathLst>
            </a:custGeom>
            <a:solidFill>
              <a:srgbClr val="584438"/>
            </a:solidFill>
            <a:ln w="8096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BC4E178-D7FA-634B-A970-5C93E2D65C57}"/>
                </a:ext>
              </a:extLst>
            </p:cNvPr>
            <p:cNvSpPr/>
            <p:nvPr/>
          </p:nvSpPr>
          <p:spPr>
            <a:xfrm>
              <a:off x="5510676" y="3072274"/>
              <a:ext cx="443961" cy="480551"/>
            </a:xfrm>
            <a:custGeom>
              <a:avLst/>
              <a:gdLst>
                <a:gd name="connsiteX0" fmla="*/ 403305 w 443960"/>
                <a:gd name="connsiteY0" fmla="*/ 480550 h 480551"/>
                <a:gd name="connsiteX1" fmla="*/ 443960 w 443960"/>
                <a:gd name="connsiteY1" fmla="*/ 480550 h 480551"/>
                <a:gd name="connsiteX2" fmla="*/ 37403 w 443960"/>
                <a:gd name="connsiteY2" fmla="*/ 0 h 480551"/>
                <a:gd name="connsiteX3" fmla="*/ 37403 w 443960"/>
                <a:gd name="connsiteY3" fmla="*/ 33338 h 480551"/>
                <a:gd name="connsiteX4" fmla="*/ 0 w 443960"/>
                <a:gd name="connsiteY4" fmla="*/ 227672 h 480551"/>
                <a:gd name="connsiteX5" fmla="*/ 4066 w 443960"/>
                <a:gd name="connsiteY5" fmla="*/ 235803 h 480551"/>
                <a:gd name="connsiteX6" fmla="*/ 403305 w 443960"/>
                <a:gd name="connsiteY6" fmla="*/ 480550 h 48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960" h="480551">
                  <a:moveTo>
                    <a:pt x="403305" y="480550"/>
                  </a:moveTo>
                  <a:lnTo>
                    <a:pt x="443960" y="480550"/>
                  </a:lnTo>
                  <a:cubicBezTo>
                    <a:pt x="443716" y="242672"/>
                    <a:pt x="271954" y="39647"/>
                    <a:pt x="37403" y="0"/>
                  </a:cubicBezTo>
                  <a:lnTo>
                    <a:pt x="37403" y="33338"/>
                  </a:lnTo>
                  <a:cubicBezTo>
                    <a:pt x="37167" y="99882"/>
                    <a:pt x="24483" y="165794"/>
                    <a:pt x="0" y="227672"/>
                  </a:cubicBezTo>
                  <a:lnTo>
                    <a:pt x="4066" y="235803"/>
                  </a:lnTo>
                  <a:cubicBezTo>
                    <a:pt x="80238" y="386242"/>
                    <a:pt x="234681" y="480921"/>
                    <a:pt x="403305" y="480550"/>
                  </a:cubicBezTo>
                  <a:close/>
                </a:path>
              </a:pathLst>
            </a:custGeom>
            <a:solidFill>
              <a:srgbClr val="584438"/>
            </a:solidFill>
            <a:ln w="8096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DDAEE655-366F-324F-8A14-847FBF3CECE9}"/>
                </a:ext>
              </a:extLst>
            </p:cNvPr>
            <p:cNvSpPr/>
            <p:nvPr/>
          </p:nvSpPr>
          <p:spPr>
            <a:xfrm>
              <a:off x="4978887" y="3634139"/>
              <a:ext cx="225233" cy="524458"/>
            </a:xfrm>
            <a:custGeom>
              <a:avLst/>
              <a:gdLst>
                <a:gd name="connsiteX0" fmla="*/ 225233 w 225232"/>
                <a:gd name="connsiteY0" fmla="*/ 426885 h 524458"/>
                <a:gd name="connsiteX1" fmla="*/ 81311 w 225232"/>
                <a:gd name="connsiteY1" fmla="*/ 65862 h 524458"/>
                <a:gd name="connsiteX2" fmla="*/ 81311 w 225232"/>
                <a:gd name="connsiteY2" fmla="*/ 0 h 524458"/>
                <a:gd name="connsiteX3" fmla="*/ 40656 w 225232"/>
                <a:gd name="connsiteY3" fmla="*/ 0 h 524458"/>
                <a:gd name="connsiteX4" fmla="*/ 0 w 225232"/>
                <a:gd name="connsiteY4" fmla="*/ 0 h 524458"/>
                <a:gd name="connsiteX5" fmla="*/ 0 w 225232"/>
                <a:gd name="connsiteY5" fmla="*/ 524459 h 524458"/>
                <a:gd name="connsiteX6" fmla="*/ 73180 w 225232"/>
                <a:gd name="connsiteY6" fmla="*/ 487869 h 52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232" h="524458">
                  <a:moveTo>
                    <a:pt x="225233" y="426885"/>
                  </a:moveTo>
                  <a:cubicBezTo>
                    <a:pt x="132795" y="329417"/>
                    <a:pt x="81280" y="200197"/>
                    <a:pt x="81311" y="65862"/>
                  </a:cubicBezTo>
                  <a:lnTo>
                    <a:pt x="81311" y="0"/>
                  </a:lnTo>
                  <a:cubicBezTo>
                    <a:pt x="67771" y="809"/>
                    <a:pt x="54196" y="809"/>
                    <a:pt x="40656" y="0"/>
                  </a:cubicBezTo>
                  <a:lnTo>
                    <a:pt x="0" y="0"/>
                  </a:lnTo>
                  <a:lnTo>
                    <a:pt x="0" y="524459"/>
                  </a:lnTo>
                  <a:cubicBezTo>
                    <a:pt x="23466" y="510489"/>
                    <a:pt x="47925" y="498260"/>
                    <a:pt x="73180" y="487869"/>
                  </a:cubicBezTo>
                  <a:close/>
                </a:path>
              </a:pathLst>
            </a:custGeom>
            <a:solidFill>
              <a:srgbClr val="584438"/>
            </a:solidFill>
            <a:ln w="80963" cap="flat">
              <a:noFill/>
              <a:prstDash val="solid"/>
              <a:miter/>
            </a:ln>
          </p:spPr>
          <p:txBody>
            <a:bodyPr rtlCol="0" anchor="ctr"/>
            <a:lstStyle/>
            <a:p>
              <a:endParaRPr lang="en-US"/>
            </a:p>
          </p:txBody>
        </p:sp>
      </p:grpSp>
      <p:sp>
        <p:nvSpPr>
          <p:cNvPr id="46" name="TextBox 45">
            <a:extLst>
              <a:ext uri="{FF2B5EF4-FFF2-40B4-BE49-F238E27FC236}">
                <a16:creationId xmlns:a16="http://schemas.microsoft.com/office/drawing/2014/main" id="{012907ED-654E-E543-8821-D7E4F752DC9A}"/>
              </a:ext>
            </a:extLst>
          </p:cNvPr>
          <p:cNvSpPr txBox="1"/>
          <p:nvPr userDrawn="1"/>
        </p:nvSpPr>
        <p:spPr>
          <a:xfrm>
            <a:off x="12459434" y="7219202"/>
            <a:ext cx="10427714" cy="22812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Changing line widths</a:t>
            </a:r>
          </a:p>
          <a:p>
            <a:pPr marL="0" indent="0" algn="l">
              <a:buNone/>
            </a:pPr>
            <a:r>
              <a:rPr lang="en-US" sz="2400" b="0" i="0">
                <a:solidFill>
                  <a:schemeClr val="tx2"/>
                </a:solidFill>
                <a:latin typeface="FS Albert Pro Light" panose="02000503040000020004" pitchFamily="2" charset="0"/>
              </a:rPr>
              <a:t>When icons are scaled large, decrease the line width to maintain a light appearance. </a:t>
            </a:r>
          </a:p>
          <a:p>
            <a:pPr marL="0" indent="0" algn="l">
              <a:buNone/>
            </a:pPr>
            <a:r>
              <a:rPr lang="en-US" sz="2400" b="0" i="0">
                <a:solidFill>
                  <a:schemeClr val="tx2"/>
                </a:solidFill>
                <a:latin typeface="FS Albert Pro Light" panose="02000503040000020004" pitchFamily="2" charset="0"/>
              </a:rPr>
              <a:t>Keep the line width of all icons within a single slide at a consistent thickness.</a:t>
            </a:r>
          </a:p>
          <a:p>
            <a:pPr marL="0" indent="0" algn="l">
              <a:buNone/>
            </a:pPr>
            <a:endParaRPr lang="en-US" sz="2400" b="0" i="0">
              <a:solidFill>
                <a:schemeClr val="tx2"/>
              </a:solidFill>
              <a:latin typeface="FS Albert Pro Light" panose="02000503040000020004" pitchFamily="2" charset="0"/>
            </a:endParaRPr>
          </a:p>
          <a:p>
            <a:pPr marL="0" indent="0" algn="l">
              <a:buNone/>
            </a:pPr>
            <a:endParaRPr lang="en-US" sz="2400" b="0" i="0">
              <a:solidFill>
                <a:schemeClr val="tx2"/>
              </a:solidFill>
              <a:latin typeface="FS Albert Pro Light" panose="02000503040000020004" pitchFamily="2" charset="0"/>
            </a:endParaRPr>
          </a:p>
          <a:p>
            <a:pPr marL="0" indent="0" algn="l">
              <a:buNone/>
            </a:pPr>
            <a:endParaRPr lang="en-US" sz="2400" b="0" i="0">
              <a:solidFill>
                <a:schemeClr val="tx2"/>
              </a:solidFill>
              <a:latin typeface="FS Albert Pro Light" panose="02000503040000020004" pitchFamily="2" charset="0"/>
            </a:endParaRPr>
          </a:p>
          <a:p>
            <a:pPr marL="0" indent="0" algn="l">
              <a:buNone/>
            </a:pPr>
            <a:endParaRPr lang="en-US" sz="2400" b="0" i="0">
              <a:solidFill>
                <a:schemeClr val="tx2"/>
              </a:solidFill>
              <a:latin typeface="FS Albert Pro Light" panose="02000503040000020004" pitchFamily="2" charset="0"/>
            </a:endParaRPr>
          </a:p>
          <a:p>
            <a:pPr marL="0" indent="0" algn="l">
              <a:buNone/>
            </a:pPr>
            <a:endParaRPr lang="en-US" sz="2400" b="0" i="0">
              <a:solidFill>
                <a:schemeClr val="tx2"/>
              </a:solidFill>
              <a:latin typeface="FS Albert Pro Light" panose="02000503040000020004" pitchFamily="2" charset="0"/>
            </a:endParaRPr>
          </a:p>
          <a:p>
            <a:pPr marL="0" indent="0" algn="l">
              <a:buNone/>
            </a:pPr>
            <a:endParaRPr lang="en-US" sz="2400" b="0" i="0">
              <a:solidFill>
                <a:schemeClr val="tx2"/>
              </a:solidFill>
              <a:latin typeface="FS Albert Pro Light" panose="02000503040000020004" pitchFamily="2" charset="0"/>
            </a:endParaRPr>
          </a:p>
        </p:txBody>
      </p:sp>
      <p:pic>
        <p:nvPicPr>
          <p:cNvPr id="52" name="Graphic 51">
            <a:extLst>
              <a:ext uri="{FF2B5EF4-FFF2-40B4-BE49-F238E27FC236}">
                <a16:creationId xmlns:a16="http://schemas.microsoft.com/office/drawing/2014/main" id="{A730C1DD-4DC4-6E4A-8006-652CCA47D8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178938" y="10995570"/>
            <a:ext cx="974061" cy="974061"/>
          </a:xfrm>
          <a:prstGeom prst="rect">
            <a:avLst/>
          </a:prstGeom>
        </p:spPr>
      </p:pic>
      <p:grpSp>
        <p:nvGrpSpPr>
          <p:cNvPr id="8" name="Group 7">
            <a:extLst>
              <a:ext uri="{FF2B5EF4-FFF2-40B4-BE49-F238E27FC236}">
                <a16:creationId xmlns:a16="http://schemas.microsoft.com/office/drawing/2014/main" id="{67953DF1-72A2-FF44-A64D-98583DE4419C}"/>
              </a:ext>
            </a:extLst>
          </p:cNvPr>
          <p:cNvGrpSpPr/>
          <p:nvPr userDrawn="1"/>
        </p:nvGrpSpPr>
        <p:grpSpPr>
          <a:xfrm>
            <a:off x="18501526" y="8016286"/>
            <a:ext cx="4427550" cy="4427550"/>
            <a:chOff x="18981040" y="8378795"/>
            <a:chExt cx="4427550" cy="4427550"/>
          </a:xfrm>
        </p:grpSpPr>
        <p:pic>
          <p:nvPicPr>
            <p:cNvPr id="50" name="Graphic 49">
              <a:extLst>
                <a:ext uri="{FF2B5EF4-FFF2-40B4-BE49-F238E27FC236}">
                  <a16:creationId xmlns:a16="http://schemas.microsoft.com/office/drawing/2014/main" id="{C681C0B5-EA16-E142-861B-AA9CF8D13FB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981040" y="8378795"/>
              <a:ext cx="4427550" cy="4427550"/>
            </a:xfrm>
            <a:prstGeom prst="rect">
              <a:avLst/>
            </a:prstGeom>
          </p:spPr>
        </p:pic>
        <p:sp>
          <p:nvSpPr>
            <p:cNvPr id="51" name="Rectangle 50">
              <a:extLst>
                <a:ext uri="{FF2B5EF4-FFF2-40B4-BE49-F238E27FC236}">
                  <a16:creationId xmlns:a16="http://schemas.microsoft.com/office/drawing/2014/main" id="{7BA96E3A-1E77-3E47-BD8A-723C6518C321}"/>
                </a:ext>
              </a:extLst>
            </p:cNvPr>
            <p:cNvSpPr/>
            <p:nvPr userDrawn="1"/>
          </p:nvSpPr>
          <p:spPr>
            <a:xfrm>
              <a:off x="19276712" y="9050989"/>
              <a:ext cx="1827985" cy="3385830"/>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Graphic 52">
              <a:extLst>
                <a:ext uri="{FF2B5EF4-FFF2-40B4-BE49-F238E27FC236}">
                  <a16:creationId xmlns:a16="http://schemas.microsoft.com/office/drawing/2014/main" id="{19D1F78E-45D1-F244-8673-D17D69A50485}"/>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1478" r="52036"/>
            <a:stretch/>
          </p:blipFill>
          <p:spPr>
            <a:xfrm>
              <a:off x="18981041" y="8887001"/>
              <a:ext cx="2123655" cy="3919342"/>
            </a:xfrm>
            <a:prstGeom prst="rect">
              <a:avLst/>
            </a:prstGeom>
          </p:spPr>
        </p:pic>
      </p:grpSp>
      <p:pic>
        <p:nvPicPr>
          <p:cNvPr id="54" name="Graphic 53">
            <a:extLst>
              <a:ext uri="{FF2B5EF4-FFF2-40B4-BE49-F238E27FC236}">
                <a16:creationId xmlns:a16="http://schemas.microsoft.com/office/drawing/2014/main" id="{75BED773-2EF2-8344-A911-EF28174A132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4273065" y="10552997"/>
            <a:ext cx="1475850" cy="1475850"/>
          </a:xfrm>
          <a:prstGeom prst="rect">
            <a:avLst/>
          </a:prstGeom>
        </p:spPr>
      </p:pic>
      <p:grpSp>
        <p:nvGrpSpPr>
          <p:cNvPr id="9" name="Group 8">
            <a:extLst>
              <a:ext uri="{FF2B5EF4-FFF2-40B4-BE49-F238E27FC236}">
                <a16:creationId xmlns:a16="http://schemas.microsoft.com/office/drawing/2014/main" id="{FA2417FB-EFC9-8646-B797-EB357E314745}"/>
              </a:ext>
            </a:extLst>
          </p:cNvPr>
          <p:cNvGrpSpPr/>
          <p:nvPr userDrawn="1"/>
        </p:nvGrpSpPr>
        <p:grpSpPr>
          <a:xfrm>
            <a:off x="15665233" y="9286177"/>
            <a:ext cx="3119008" cy="2951700"/>
            <a:chOff x="16315050" y="9666492"/>
            <a:chExt cx="3119008" cy="2951700"/>
          </a:xfrm>
        </p:grpSpPr>
        <p:pic>
          <p:nvPicPr>
            <p:cNvPr id="47" name="Graphic 46">
              <a:extLst>
                <a:ext uri="{FF2B5EF4-FFF2-40B4-BE49-F238E27FC236}">
                  <a16:creationId xmlns:a16="http://schemas.microsoft.com/office/drawing/2014/main" id="{82D2F21C-ECF6-C848-9085-05F074E52E3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482358" y="9666492"/>
              <a:ext cx="2951700" cy="2951700"/>
            </a:xfrm>
            <a:prstGeom prst="rect">
              <a:avLst/>
            </a:prstGeom>
          </p:spPr>
        </p:pic>
        <p:sp>
          <p:nvSpPr>
            <p:cNvPr id="49" name="Rectangle 48">
              <a:extLst>
                <a:ext uri="{FF2B5EF4-FFF2-40B4-BE49-F238E27FC236}">
                  <a16:creationId xmlns:a16="http://schemas.microsoft.com/office/drawing/2014/main" id="{9AF3C67B-60CB-1B4E-A74B-078ABC2E02F3}"/>
                </a:ext>
              </a:extLst>
            </p:cNvPr>
            <p:cNvSpPr/>
            <p:nvPr userDrawn="1"/>
          </p:nvSpPr>
          <p:spPr>
            <a:xfrm>
              <a:off x="16634314" y="10038519"/>
              <a:ext cx="1332402" cy="2335743"/>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Graphic 54">
              <a:extLst>
                <a:ext uri="{FF2B5EF4-FFF2-40B4-BE49-F238E27FC236}">
                  <a16:creationId xmlns:a16="http://schemas.microsoft.com/office/drawing/2014/main" id="{9E59687A-F537-994F-B287-94B6EA77CB8E}"/>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669" r="49713"/>
            <a:stretch/>
          </p:blipFill>
          <p:spPr>
            <a:xfrm>
              <a:off x="16315050" y="9666492"/>
              <a:ext cx="1651667" cy="2951700"/>
            </a:xfrm>
            <a:prstGeom prst="rect">
              <a:avLst/>
            </a:prstGeom>
          </p:spPr>
        </p:pic>
      </p:grpSp>
      <p:pic>
        <p:nvPicPr>
          <p:cNvPr id="56" name="Graphic 55">
            <a:extLst>
              <a:ext uri="{FF2B5EF4-FFF2-40B4-BE49-F238E27FC236}">
                <a16:creationId xmlns:a16="http://schemas.microsoft.com/office/drawing/2014/main" id="{5218502C-D4E8-2C46-8FBF-AB2CA761F8A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2503462" y="11431763"/>
            <a:ext cx="487031" cy="487031"/>
          </a:xfrm>
          <a:prstGeom prst="rect">
            <a:avLst/>
          </a:prstGeom>
        </p:spPr>
      </p:pic>
      <p:pic>
        <p:nvPicPr>
          <p:cNvPr id="62" name="Graphic 61">
            <a:extLst>
              <a:ext uri="{FF2B5EF4-FFF2-40B4-BE49-F238E27FC236}">
                <a16:creationId xmlns:a16="http://schemas.microsoft.com/office/drawing/2014/main" id="{022BF1E3-4B97-A640-8888-4597125A30C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1725958" y="3823206"/>
            <a:ext cx="1482704" cy="1482704"/>
          </a:xfrm>
          <a:prstGeom prst="rect">
            <a:avLst/>
          </a:prstGeom>
        </p:spPr>
      </p:pic>
      <p:pic>
        <p:nvPicPr>
          <p:cNvPr id="63" name="Graphic 62">
            <a:extLst>
              <a:ext uri="{FF2B5EF4-FFF2-40B4-BE49-F238E27FC236}">
                <a16:creationId xmlns:a16="http://schemas.microsoft.com/office/drawing/2014/main" id="{C2CDC4B8-EA2A-4740-9031-5D86A0B468E3}"/>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21725958" y="2325434"/>
            <a:ext cx="1482704" cy="1482704"/>
          </a:xfrm>
          <a:prstGeom prst="rect">
            <a:avLst/>
          </a:prstGeom>
        </p:spPr>
      </p:pic>
      <p:sp>
        <p:nvSpPr>
          <p:cNvPr id="64" name="Rectangle 63">
            <a:extLst>
              <a:ext uri="{FF2B5EF4-FFF2-40B4-BE49-F238E27FC236}">
                <a16:creationId xmlns:a16="http://schemas.microsoft.com/office/drawing/2014/main" id="{B5774E7F-3FA4-BB40-BA98-67E577B7C632}"/>
              </a:ext>
            </a:extLst>
          </p:cNvPr>
          <p:cNvSpPr/>
          <p:nvPr userDrawn="1"/>
        </p:nvSpPr>
        <p:spPr>
          <a:xfrm>
            <a:off x="21907399" y="5320978"/>
            <a:ext cx="2091853" cy="1200329"/>
          </a:xfrm>
          <a:prstGeom prst="rect">
            <a:avLst/>
          </a:prstGeom>
        </p:spPr>
        <p:txBody>
          <a:bodyPr wrap="square" lIns="0">
            <a:spAutoFit/>
          </a:bodyPr>
          <a:lstStyle/>
          <a:p>
            <a:pPr algn="l"/>
            <a:r>
              <a:rPr kumimoji="0" lang="en-US" sz="1800" b="1" i="0" u="none" strike="noStrike" cap="none" spc="0" normalizeH="0" baseline="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Experiment</a:t>
            </a:r>
          </a:p>
          <a:p>
            <a:pPr algn="l"/>
            <a:r>
              <a:rPr lang="en-US" sz="1800" b="0" i="0">
                <a:latin typeface="FS Albert Pro Light" panose="02000503040000020004" pitchFamily="2" charset="0"/>
                <a:ea typeface="Verdana" panose="020B0604030504040204" pitchFamily="34" charset="0"/>
                <a:cs typeface="Verdana" panose="020B0604030504040204" pitchFamily="34" charset="0"/>
              </a:rPr>
              <a:t>Customize these globe icons by following the steps.</a:t>
            </a:r>
          </a:p>
        </p:txBody>
      </p:sp>
      <p:sp>
        <p:nvSpPr>
          <p:cNvPr id="65" name="TextBox 64">
            <a:extLst>
              <a:ext uri="{FF2B5EF4-FFF2-40B4-BE49-F238E27FC236}">
                <a16:creationId xmlns:a16="http://schemas.microsoft.com/office/drawing/2014/main" id="{FF53782D-0D7B-0B4B-AB9A-F5F08C2C8AB3}"/>
              </a:ext>
            </a:extLst>
          </p:cNvPr>
          <p:cNvSpPr txBox="1"/>
          <p:nvPr userDrawn="1"/>
        </p:nvSpPr>
        <p:spPr>
          <a:xfrm>
            <a:off x="12503986" y="2229589"/>
            <a:ext cx="8978817" cy="3812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Customizing icons</a:t>
            </a: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We recommend using an icon that already exists before creating </a:t>
            </a:r>
            <a:b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b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 new one. Be sure to check </a:t>
            </a:r>
            <a:r>
              <a:rPr kumimoji="0" lang="en-US" sz="2400" b="1" i="0" u="none" strike="noStrike" cap="none" spc="0" normalizeH="0" baseline="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hlinkClick r:id="rId21"/>
              </a:rPr>
              <a:t>our library of icons </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first.</a:t>
            </a:r>
          </a:p>
        </p:txBody>
      </p:sp>
      <p:pic>
        <p:nvPicPr>
          <p:cNvPr id="66" name="Picture 65" descr="A screenshot of a cell phone&#10;&#10;Description automatically generated">
            <a:extLst>
              <a:ext uri="{FF2B5EF4-FFF2-40B4-BE49-F238E27FC236}">
                <a16:creationId xmlns:a16="http://schemas.microsoft.com/office/drawing/2014/main" id="{E626088F-AC7C-E94D-9CAF-A2DB08EE2CD9}"/>
              </a:ext>
            </a:extLst>
          </p:cNvPr>
          <p:cNvPicPr>
            <a:picLocks noChangeAspect="1"/>
          </p:cNvPicPr>
          <p:nvPr userDrawn="1"/>
        </p:nvPicPr>
        <p:blipFill rotWithShape="1">
          <a:blip r:embed="rId22">
            <a:alphaModFix amt="35000"/>
          </a:blip>
          <a:srcRect b="72310"/>
          <a:stretch/>
        </p:blipFill>
        <p:spPr>
          <a:xfrm>
            <a:off x="12078464" y="3404026"/>
            <a:ext cx="9647494" cy="1463334"/>
          </a:xfrm>
          <a:prstGeom prst="rect">
            <a:avLst/>
          </a:prstGeom>
        </p:spPr>
      </p:pic>
      <p:pic>
        <p:nvPicPr>
          <p:cNvPr id="67" name="Picture 66" descr="A screenshot of a cell phone&#10;&#10;Description automatically generated">
            <a:extLst>
              <a:ext uri="{FF2B5EF4-FFF2-40B4-BE49-F238E27FC236}">
                <a16:creationId xmlns:a16="http://schemas.microsoft.com/office/drawing/2014/main" id="{BE308593-DDB1-4A4F-9D2E-60F67D6FFA37}"/>
              </a:ext>
            </a:extLst>
          </p:cNvPr>
          <p:cNvPicPr>
            <a:picLocks noChangeAspect="1"/>
          </p:cNvPicPr>
          <p:nvPr userDrawn="1"/>
        </p:nvPicPr>
        <p:blipFill rotWithShape="1">
          <a:blip r:embed="rId22"/>
          <a:srcRect l="8622" t="13914" r="86858" b="75200"/>
          <a:stretch/>
        </p:blipFill>
        <p:spPr>
          <a:xfrm>
            <a:off x="12909583" y="4127733"/>
            <a:ext cx="436053" cy="575305"/>
          </a:xfrm>
          <a:prstGeom prst="rect">
            <a:avLst/>
          </a:prstGeom>
          <a:ln w="76200">
            <a:solidFill>
              <a:schemeClr val="accent5"/>
            </a:solidFill>
            <a:miter lim="800000"/>
          </a:ln>
        </p:spPr>
      </p:pic>
      <p:pic>
        <p:nvPicPr>
          <p:cNvPr id="68" name="Picture 67" descr="A screenshot of a cell phone&#10;&#10;Description automatically generated">
            <a:extLst>
              <a:ext uri="{FF2B5EF4-FFF2-40B4-BE49-F238E27FC236}">
                <a16:creationId xmlns:a16="http://schemas.microsoft.com/office/drawing/2014/main" id="{77AE33EA-54C8-844D-B506-642710B38282}"/>
              </a:ext>
            </a:extLst>
          </p:cNvPr>
          <p:cNvPicPr>
            <a:picLocks noChangeAspect="1"/>
          </p:cNvPicPr>
          <p:nvPr userDrawn="1"/>
        </p:nvPicPr>
        <p:blipFill rotWithShape="1">
          <a:blip r:embed="rId22"/>
          <a:srcRect l="60888" t="8954" r="28710" b="85035"/>
          <a:stretch/>
        </p:blipFill>
        <p:spPr>
          <a:xfrm>
            <a:off x="17951686" y="3865574"/>
            <a:ext cx="1003513" cy="317657"/>
          </a:xfrm>
          <a:prstGeom prst="rect">
            <a:avLst/>
          </a:prstGeom>
          <a:ln w="76200">
            <a:solidFill>
              <a:schemeClr val="accent5"/>
            </a:solidFill>
            <a:miter lim="800000"/>
          </a:ln>
        </p:spPr>
      </p:pic>
      <p:sp>
        <p:nvSpPr>
          <p:cNvPr id="69" name="TextBox 68">
            <a:extLst>
              <a:ext uri="{FF2B5EF4-FFF2-40B4-BE49-F238E27FC236}">
                <a16:creationId xmlns:a16="http://schemas.microsoft.com/office/drawing/2014/main" id="{74C82986-CD0F-1A46-A75E-C77EF4499069}"/>
              </a:ext>
            </a:extLst>
          </p:cNvPr>
          <p:cNvSpPr txBox="1"/>
          <p:nvPr userDrawn="1"/>
        </p:nvSpPr>
        <p:spPr>
          <a:xfrm>
            <a:off x="12503986" y="5132989"/>
            <a:ext cx="8978817" cy="1606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To customize an icon:</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18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Click “Convert to Shape.”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18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Ungroup the shapes to customize each individual part.</a:t>
            </a:r>
          </a:p>
        </p:txBody>
      </p:sp>
    </p:spTree>
    <p:extLst>
      <p:ext uri="{BB962C8B-B14F-4D97-AF65-F5344CB8AC3E}">
        <p14:creationId xmlns:p14="http://schemas.microsoft.com/office/powerpoint/2010/main" val="148988206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dvancing Shape">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9139367-9270-EA4E-9951-B8DB132A55B8}"/>
              </a:ext>
            </a:extLst>
          </p:cNvPr>
          <p:cNvSpPr/>
          <p:nvPr userDrawn="1"/>
        </p:nvSpPr>
        <p:spPr>
          <a:xfrm>
            <a:off x="16432" y="19751"/>
            <a:ext cx="6911359" cy="13716001"/>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F4C30157-5306-294F-BBC4-965A1BEFEE18}"/>
              </a:ext>
            </a:extLst>
          </p:cNvPr>
          <p:cNvSpPr txBox="1"/>
          <p:nvPr userDrawn="1"/>
        </p:nvSpPr>
        <p:spPr>
          <a:xfrm>
            <a:off x="636664" y="2282963"/>
            <a:ext cx="4830107" cy="1126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The Advancing Shape is built from a full circle or segments of one: a half circle or a quarter circle. It can be combined with and/or filled with text, photography, or solid colors from the Theme Colors palette. Because of the the functional Advancing Shape in the footer, always face the Advancing Shape forward.</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rPr>
              <a:t>You can use these shapes to create your own unique branded layouts.</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accent1"/>
                </a:solidFill>
                <a:effectLst/>
                <a:uFillTx/>
                <a:latin typeface="FS Albert Pro Light" panose="02000503040000020004" pitchFamily="2" charset="0"/>
                <a:ea typeface="+mn-ea"/>
                <a:cs typeface="+mn-cs"/>
                <a:sym typeface="Helvetica Neue"/>
              </a:rPr>
              <a:t>This layout showcases multiple custom areas for iconography, text and imagery.</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chemeClr val="tx2"/>
              </a:solidFill>
              <a:effectLst/>
              <a:uFillTx/>
              <a:latin typeface="FS Albert Pro Light" panose="02000503040000020004" pitchFamily="2" charset="0"/>
              <a:ea typeface="+mn-ea"/>
              <a:cs typeface="+mn-cs"/>
              <a:sym typeface="Helvetica Neue"/>
            </a:endParaRPr>
          </a:p>
        </p:txBody>
      </p:sp>
      <p:sp>
        <p:nvSpPr>
          <p:cNvPr id="27" name="TextBox 26">
            <a:extLst>
              <a:ext uri="{FF2B5EF4-FFF2-40B4-BE49-F238E27FC236}">
                <a16:creationId xmlns:a16="http://schemas.microsoft.com/office/drawing/2014/main" id="{E23588D7-2C72-B240-9E38-09D61E09C16D}"/>
              </a:ext>
            </a:extLst>
          </p:cNvPr>
          <p:cNvSpPr txBox="1"/>
          <p:nvPr userDrawn="1"/>
        </p:nvSpPr>
        <p:spPr>
          <a:xfrm>
            <a:off x="16283401" y="11826150"/>
            <a:ext cx="5764863" cy="1830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¼ Circle</a:t>
            </a:r>
          </a:p>
          <a:p>
            <a:pPr marL="0" marR="0" indent="0" algn="l"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accent1"/>
                </a:solidFill>
                <a:effectLst/>
                <a:uFillTx/>
                <a:latin typeface="FS Albert Pro Light" panose="02000503040000020004" pitchFamily="2" charset="0"/>
                <a:ea typeface="+mn-ea"/>
                <a:cs typeface="+mn-cs"/>
                <a:sym typeface="Helvetica Neue"/>
              </a:rPr>
              <a:t>In certain instances, for example if space is at a premium, the 1/4 Circle Shape may be used.</a:t>
            </a:r>
          </a:p>
        </p:txBody>
      </p:sp>
      <p:sp>
        <p:nvSpPr>
          <p:cNvPr id="28" name="TextBox 27">
            <a:extLst>
              <a:ext uri="{FF2B5EF4-FFF2-40B4-BE49-F238E27FC236}">
                <a16:creationId xmlns:a16="http://schemas.microsoft.com/office/drawing/2014/main" id="{99E42928-DCE2-104F-95B9-712658C85295}"/>
              </a:ext>
            </a:extLst>
          </p:cNvPr>
          <p:cNvSpPr txBox="1"/>
          <p:nvPr userDrawn="1"/>
        </p:nvSpPr>
        <p:spPr>
          <a:xfrm>
            <a:off x="13689550" y="11778326"/>
            <a:ext cx="1729498" cy="532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Half Circle</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23" name="TextBox 22">
            <a:extLst>
              <a:ext uri="{FF2B5EF4-FFF2-40B4-BE49-F238E27FC236}">
                <a16:creationId xmlns:a16="http://schemas.microsoft.com/office/drawing/2014/main" id="{B1FED86A-3851-EE41-9FF0-8F2D276E7753}"/>
              </a:ext>
            </a:extLst>
          </p:cNvPr>
          <p:cNvSpPr txBox="1"/>
          <p:nvPr userDrawn="1"/>
        </p:nvSpPr>
        <p:spPr>
          <a:xfrm>
            <a:off x="636664" y="631918"/>
            <a:ext cx="13014022" cy="1178328"/>
          </a:xfrm>
          <a:prstGeom prst="rect">
            <a:avLst/>
          </a:prstGeom>
          <a:ln w="12700">
            <a:miter lim="400000"/>
          </a:ln>
        </p:spPr>
        <p:txBody>
          <a:bodyPr lIns="50800" tIns="50800" rIns="50800" bIns="50800"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pPr lvl="0"/>
            <a:r>
              <a:rPr lang="en-US">
                <a:sym typeface="Helvetica Neue"/>
              </a:rPr>
              <a:t>Advancing Shape</a:t>
            </a:r>
          </a:p>
        </p:txBody>
      </p:sp>
      <p:sp>
        <p:nvSpPr>
          <p:cNvPr id="18" name="Graphic 28">
            <a:extLst>
              <a:ext uri="{FF2B5EF4-FFF2-40B4-BE49-F238E27FC236}">
                <a16:creationId xmlns:a16="http://schemas.microsoft.com/office/drawing/2014/main" id="{75A4D66F-5FF6-5348-A4CB-06D12653CD51}"/>
              </a:ext>
            </a:extLst>
          </p:cNvPr>
          <p:cNvSpPr/>
          <p:nvPr userDrawn="1"/>
        </p:nvSpPr>
        <p:spPr>
          <a:xfrm>
            <a:off x="7539848" y="2353863"/>
            <a:ext cx="2340264" cy="2340864"/>
          </a:xfrm>
          <a:custGeom>
            <a:avLst/>
            <a:gdLst>
              <a:gd name="connsiteX0" fmla="*/ 0 w 1868488"/>
              <a:gd name="connsiteY0" fmla="*/ 0 h 1868488"/>
              <a:gd name="connsiteX1" fmla="*/ 934244 w 1868488"/>
              <a:gd name="connsiteY1" fmla="*/ 0 h 1868488"/>
              <a:gd name="connsiteX2" fmla="*/ 1868488 w 1868488"/>
              <a:gd name="connsiteY2" fmla="*/ 934244 h 1868488"/>
              <a:gd name="connsiteX3" fmla="*/ 1868488 w 1868488"/>
              <a:gd name="connsiteY3" fmla="*/ 934244 h 1868488"/>
              <a:gd name="connsiteX4" fmla="*/ 934244 w 1868488"/>
              <a:gd name="connsiteY4" fmla="*/ 1868488 h 1868488"/>
              <a:gd name="connsiteX5" fmla="*/ 0 w 1868488"/>
              <a:gd name="connsiteY5" fmla="*/ 1868488 h 1868488"/>
              <a:gd name="connsiteX6" fmla="*/ 0 w 1868488"/>
              <a:gd name="connsiteY6" fmla="*/ 1868488 h 1868488"/>
              <a:gd name="connsiteX7" fmla="*/ 0 w 1868488"/>
              <a:gd name="connsiteY7" fmla="*/ 0 h 1868488"/>
              <a:gd name="connsiteX8" fmla="*/ 0 w 1868488"/>
              <a:gd name="connsiteY8" fmla="*/ 0 h 18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488" h="1868488">
                <a:moveTo>
                  <a:pt x="0" y="0"/>
                </a:moveTo>
                <a:lnTo>
                  <a:pt x="934244" y="0"/>
                </a:lnTo>
                <a:cubicBezTo>
                  <a:pt x="1450212" y="0"/>
                  <a:pt x="1868488" y="418276"/>
                  <a:pt x="1868488" y="934244"/>
                </a:cubicBezTo>
                <a:lnTo>
                  <a:pt x="1868488" y="934244"/>
                </a:lnTo>
                <a:cubicBezTo>
                  <a:pt x="1868488" y="1450212"/>
                  <a:pt x="1450212" y="1868488"/>
                  <a:pt x="934244" y="1868488"/>
                </a:cubicBezTo>
                <a:lnTo>
                  <a:pt x="0" y="1868488"/>
                </a:lnTo>
                <a:lnTo>
                  <a:pt x="0" y="1868488"/>
                </a:lnTo>
                <a:lnTo>
                  <a:pt x="0" y="0"/>
                </a:lnTo>
                <a:lnTo>
                  <a:pt x="0" y="0"/>
                </a:lnTo>
                <a:close/>
              </a:path>
            </a:pathLst>
          </a:custGeom>
          <a:solidFill>
            <a:schemeClr val="accent2"/>
          </a:solidFill>
          <a:ln w="18669" cap="flat">
            <a:noFill/>
            <a:prstDash val="solid"/>
            <a:miter/>
          </a:ln>
        </p:spPr>
        <p:txBody>
          <a:bodyPr rtlCol="0" anchor="ctr"/>
          <a:lstStyle/>
          <a:p>
            <a:endParaRPr lang="en-US">
              <a:solidFill>
                <a:schemeClr val="accent2"/>
              </a:solidFill>
            </a:endParaRPr>
          </a:p>
        </p:txBody>
      </p:sp>
      <p:sp>
        <p:nvSpPr>
          <p:cNvPr id="19" name="Graphic 30">
            <a:extLst>
              <a:ext uri="{FF2B5EF4-FFF2-40B4-BE49-F238E27FC236}">
                <a16:creationId xmlns:a16="http://schemas.microsoft.com/office/drawing/2014/main" id="{5EA4FCAE-FDEB-A241-B04B-4EBDCA0A56D0}"/>
              </a:ext>
            </a:extLst>
          </p:cNvPr>
          <p:cNvSpPr/>
          <p:nvPr userDrawn="1"/>
        </p:nvSpPr>
        <p:spPr>
          <a:xfrm>
            <a:off x="20006175" y="2282963"/>
            <a:ext cx="2340264" cy="2340864"/>
          </a:xfrm>
          <a:custGeom>
            <a:avLst/>
            <a:gdLst>
              <a:gd name="connsiteX0" fmla="*/ 0 w 1868488"/>
              <a:gd name="connsiteY0" fmla="*/ 0 h 1868488"/>
              <a:gd name="connsiteX1" fmla="*/ 1868488 w 1868488"/>
              <a:gd name="connsiteY1" fmla="*/ 1868488 h 1868488"/>
              <a:gd name="connsiteX2" fmla="*/ 1868488 w 1868488"/>
              <a:gd name="connsiteY2" fmla="*/ 0 h 1868488"/>
            </a:gdLst>
            <a:ahLst/>
            <a:cxnLst>
              <a:cxn ang="0">
                <a:pos x="connsiteX0" y="connsiteY0"/>
              </a:cxn>
              <a:cxn ang="0">
                <a:pos x="connsiteX1" y="connsiteY1"/>
              </a:cxn>
              <a:cxn ang="0">
                <a:pos x="connsiteX2" y="connsiteY2"/>
              </a:cxn>
            </a:cxnLst>
            <a:rect l="l" t="t" r="r" b="b"/>
            <a:pathLst>
              <a:path w="1868488" h="1868488">
                <a:moveTo>
                  <a:pt x="0" y="0"/>
                </a:moveTo>
                <a:cubicBezTo>
                  <a:pt x="1027668" y="0"/>
                  <a:pt x="1868488" y="840820"/>
                  <a:pt x="1868488" y="1868488"/>
                </a:cubicBezTo>
                <a:lnTo>
                  <a:pt x="1868488" y="0"/>
                </a:lnTo>
                <a:close/>
              </a:path>
            </a:pathLst>
          </a:custGeom>
          <a:solidFill>
            <a:schemeClr val="accent2"/>
          </a:solidFill>
          <a:ln w="18669" cap="flat">
            <a:noFill/>
            <a:prstDash val="solid"/>
            <a:miter/>
          </a:ln>
        </p:spPr>
        <p:txBody>
          <a:bodyPr rtlCol="0" anchor="ctr"/>
          <a:lstStyle/>
          <a:p>
            <a:endParaRPr lang="en-US">
              <a:solidFill>
                <a:schemeClr val="accent2"/>
              </a:solidFill>
            </a:endParaRPr>
          </a:p>
        </p:txBody>
      </p:sp>
      <p:sp>
        <p:nvSpPr>
          <p:cNvPr id="20" name="Graphic 32">
            <a:extLst>
              <a:ext uri="{FF2B5EF4-FFF2-40B4-BE49-F238E27FC236}">
                <a16:creationId xmlns:a16="http://schemas.microsoft.com/office/drawing/2014/main" id="{EB8A1EFA-1A2D-5640-B83D-7188B41775DE}"/>
              </a:ext>
            </a:extLst>
          </p:cNvPr>
          <p:cNvSpPr/>
          <p:nvPr userDrawn="1"/>
        </p:nvSpPr>
        <p:spPr>
          <a:xfrm>
            <a:off x="12118499" y="6003146"/>
            <a:ext cx="1215825" cy="2340864"/>
          </a:xfrm>
          <a:custGeom>
            <a:avLst/>
            <a:gdLst>
              <a:gd name="connsiteX0" fmla="*/ 895174 w 970726"/>
              <a:gd name="connsiteY0" fmla="*/ 0 h 1868488"/>
              <a:gd name="connsiteX1" fmla="*/ 0 w 970726"/>
              <a:gd name="connsiteY1" fmla="*/ 0 h 1868488"/>
              <a:gd name="connsiteX2" fmla="*/ 895174 w 970726"/>
              <a:gd name="connsiteY2" fmla="*/ 934244 h 1868488"/>
              <a:gd name="connsiteX3" fmla="*/ 895174 w 970726"/>
              <a:gd name="connsiteY3" fmla="*/ 934244 h 1868488"/>
              <a:gd name="connsiteX4" fmla="*/ 0 w 970726"/>
              <a:gd name="connsiteY4" fmla="*/ 1868488 h 1868488"/>
              <a:gd name="connsiteX5" fmla="*/ 970727 w 970726"/>
              <a:gd name="connsiteY5" fmla="*/ 1868488 h 1868488"/>
              <a:gd name="connsiteX6" fmla="*/ 970727 w 970726"/>
              <a:gd name="connsiteY6" fmla="*/ 0 h 18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726" h="1868488">
                <a:moveTo>
                  <a:pt x="895174" y="0"/>
                </a:moveTo>
                <a:lnTo>
                  <a:pt x="0" y="0"/>
                </a:lnTo>
                <a:cubicBezTo>
                  <a:pt x="493778" y="1539"/>
                  <a:pt x="893699" y="418915"/>
                  <a:pt x="895174" y="934244"/>
                </a:cubicBezTo>
                <a:lnTo>
                  <a:pt x="895174" y="934244"/>
                </a:lnTo>
                <a:cubicBezTo>
                  <a:pt x="895174" y="1450212"/>
                  <a:pt x="494390" y="1868488"/>
                  <a:pt x="0" y="1868488"/>
                </a:cubicBezTo>
                <a:lnTo>
                  <a:pt x="970727" y="1868488"/>
                </a:lnTo>
                <a:lnTo>
                  <a:pt x="970727" y="0"/>
                </a:lnTo>
                <a:close/>
              </a:path>
            </a:pathLst>
          </a:custGeom>
          <a:solidFill>
            <a:schemeClr val="accent3"/>
          </a:solidFill>
          <a:ln w="17815" cap="flat">
            <a:noFill/>
            <a:prstDash val="solid"/>
            <a:miter/>
          </a:ln>
        </p:spPr>
        <p:txBody>
          <a:bodyPr rtlCol="0" anchor="ctr"/>
          <a:lstStyle/>
          <a:p>
            <a:endParaRPr lang="en-US">
              <a:solidFill>
                <a:schemeClr val="accent2"/>
              </a:solidFill>
            </a:endParaRPr>
          </a:p>
        </p:txBody>
      </p:sp>
      <p:sp>
        <p:nvSpPr>
          <p:cNvPr id="21" name="Graphic 33">
            <a:extLst>
              <a:ext uri="{FF2B5EF4-FFF2-40B4-BE49-F238E27FC236}">
                <a16:creationId xmlns:a16="http://schemas.microsoft.com/office/drawing/2014/main" id="{2E8D43BA-B956-5244-A15D-9EEB828FD923}"/>
              </a:ext>
            </a:extLst>
          </p:cNvPr>
          <p:cNvSpPr/>
          <p:nvPr userDrawn="1"/>
        </p:nvSpPr>
        <p:spPr>
          <a:xfrm>
            <a:off x="13689550" y="9436211"/>
            <a:ext cx="1117441" cy="2340264"/>
          </a:xfrm>
          <a:custGeom>
            <a:avLst/>
            <a:gdLst>
              <a:gd name="connsiteX0" fmla="*/ 0 w 892175"/>
              <a:gd name="connsiteY0" fmla="*/ 1868488 h 1868488"/>
              <a:gd name="connsiteX1" fmla="*/ 0 w 892175"/>
              <a:gd name="connsiteY1" fmla="*/ 0 h 1868488"/>
              <a:gd name="connsiteX2" fmla="*/ 892175 w 892175"/>
              <a:gd name="connsiteY2" fmla="*/ 934244 h 1868488"/>
              <a:gd name="connsiteX3" fmla="*/ 892175 w 892175"/>
              <a:gd name="connsiteY3" fmla="*/ 934244 h 1868488"/>
              <a:gd name="connsiteX4" fmla="*/ 0 w 892175"/>
              <a:gd name="connsiteY4" fmla="*/ 1868488 h 186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5" h="1868488">
                <a:moveTo>
                  <a:pt x="0" y="1868488"/>
                </a:moveTo>
                <a:lnTo>
                  <a:pt x="0" y="0"/>
                </a:lnTo>
                <a:cubicBezTo>
                  <a:pt x="492124" y="1539"/>
                  <a:pt x="890705" y="418915"/>
                  <a:pt x="892175" y="934244"/>
                </a:cubicBezTo>
                <a:lnTo>
                  <a:pt x="892175" y="934244"/>
                </a:lnTo>
                <a:cubicBezTo>
                  <a:pt x="892175" y="1450212"/>
                  <a:pt x="492734" y="1868488"/>
                  <a:pt x="0" y="1868488"/>
                </a:cubicBezTo>
                <a:close/>
              </a:path>
            </a:pathLst>
          </a:custGeom>
          <a:solidFill>
            <a:schemeClr val="accent4"/>
          </a:solidFill>
          <a:ln w="17717" cap="flat">
            <a:noFill/>
            <a:prstDash val="solid"/>
            <a:miter/>
          </a:ln>
        </p:spPr>
        <p:txBody>
          <a:bodyPr rtlCol="0" anchor="ctr"/>
          <a:lstStyle/>
          <a:p>
            <a:endParaRPr lang="en-US">
              <a:solidFill>
                <a:schemeClr val="accent2"/>
              </a:solidFill>
            </a:endParaRPr>
          </a:p>
        </p:txBody>
      </p:sp>
      <p:sp>
        <p:nvSpPr>
          <p:cNvPr id="22" name="Graphic 34">
            <a:extLst>
              <a:ext uri="{FF2B5EF4-FFF2-40B4-BE49-F238E27FC236}">
                <a16:creationId xmlns:a16="http://schemas.microsoft.com/office/drawing/2014/main" id="{82A029FF-F1A5-A145-9B12-DE3434E43C18}"/>
              </a:ext>
            </a:extLst>
          </p:cNvPr>
          <p:cNvSpPr/>
          <p:nvPr userDrawn="1"/>
        </p:nvSpPr>
        <p:spPr>
          <a:xfrm>
            <a:off x="16291838" y="6003146"/>
            <a:ext cx="2725225" cy="2340864"/>
          </a:xfrm>
          <a:custGeom>
            <a:avLst/>
            <a:gdLst>
              <a:gd name="connsiteX0" fmla="*/ 298336 w 2175844"/>
              <a:gd name="connsiteY0" fmla="*/ 0 h 1868488"/>
              <a:gd name="connsiteX1" fmla="*/ 0 w 2175844"/>
              <a:gd name="connsiteY1" fmla="*/ 0 h 1868488"/>
              <a:gd name="connsiteX2" fmla="*/ 0 w 2175844"/>
              <a:gd name="connsiteY2" fmla="*/ 1868488 h 1868488"/>
              <a:gd name="connsiteX3" fmla="*/ 2175845 w 2175844"/>
              <a:gd name="connsiteY3" fmla="*/ 1868488 h 1868488"/>
              <a:gd name="connsiteX4" fmla="*/ 298336 w 2175844"/>
              <a:gd name="connsiteY4" fmla="*/ 0 h 186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844" h="1868488">
                <a:moveTo>
                  <a:pt x="298336" y="0"/>
                </a:moveTo>
                <a:lnTo>
                  <a:pt x="0" y="0"/>
                </a:lnTo>
                <a:lnTo>
                  <a:pt x="0" y="1868488"/>
                </a:lnTo>
                <a:lnTo>
                  <a:pt x="2175845" y="1868488"/>
                </a:lnTo>
                <a:cubicBezTo>
                  <a:pt x="2175845" y="840820"/>
                  <a:pt x="1330966" y="0"/>
                  <a:pt x="298336" y="0"/>
                </a:cubicBezTo>
                <a:close/>
              </a:path>
            </a:pathLst>
          </a:custGeom>
          <a:solidFill>
            <a:schemeClr val="accent3"/>
          </a:solidFill>
          <a:ln w="18722" cap="flat">
            <a:noFill/>
            <a:prstDash val="solid"/>
            <a:miter/>
          </a:ln>
        </p:spPr>
        <p:txBody>
          <a:bodyPr rtlCol="0" anchor="ctr"/>
          <a:lstStyle/>
          <a:p>
            <a:endParaRPr lang="en-US">
              <a:solidFill>
                <a:schemeClr val="accent2"/>
              </a:solidFill>
            </a:endParaRPr>
          </a:p>
        </p:txBody>
      </p:sp>
      <p:sp>
        <p:nvSpPr>
          <p:cNvPr id="26" name="Graphic 37">
            <a:extLst>
              <a:ext uri="{FF2B5EF4-FFF2-40B4-BE49-F238E27FC236}">
                <a16:creationId xmlns:a16="http://schemas.microsoft.com/office/drawing/2014/main" id="{02349854-75A6-EC40-ACA9-C0825D4D4E41}"/>
              </a:ext>
            </a:extLst>
          </p:cNvPr>
          <p:cNvSpPr>
            <a:spLocks noChangeAspect="1"/>
          </p:cNvSpPr>
          <p:nvPr userDrawn="1"/>
        </p:nvSpPr>
        <p:spPr>
          <a:xfrm>
            <a:off x="16291839" y="2353863"/>
            <a:ext cx="2339211" cy="2340864"/>
          </a:xfrm>
          <a:custGeom>
            <a:avLst/>
            <a:gdLst>
              <a:gd name="connsiteX0" fmla="*/ 0 w 1984375"/>
              <a:gd name="connsiteY0" fmla="*/ 0 h 1984375"/>
              <a:gd name="connsiteX1" fmla="*/ 0 w 1984375"/>
              <a:gd name="connsiteY1" fmla="*/ 0 h 1984375"/>
              <a:gd name="connsiteX2" fmla="*/ 1984375 w 1984375"/>
              <a:gd name="connsiteY2" fmla="*/ 1984375 h 1984375"/>
              <a:gd name="connsiteX3" fmla="*/ 1984375 w 1984375"/>
              <a:gd name="connsiteY3" fmla="*/ 1984375 h 1984375"/>
              <a:gd name="connsiteX4" fmla="*/ 1984375 w 1984375"/>
              <a:gd name="connsiteY4" fmla="*/ 1984375 h 1984375"/>
              <a:gd name="connsiteX5" fmla="*/ 0 w 1984375"/>
              <a:gd name="connsiteY5" fmla="*/ 1984375 h 1984375"/>
              <a:gd name="connsiteX6" fmla="*/ 0 w 1984375"/>
              <a:gd name="connsiteY6" fmla="*/ 1984375 h 1984375"/>
              <a:gd name="connsiteX7" fmla="*/ 0 w 1984375"/>
              <a:gd name="connsiteY7" fmla="*/ 0 h 1984375"/>
              <a:gd name="connsiteX8" fmla="*/ 0 w 1984375"/>
              <a:gd name="connsiteY8" fmla="*/ 0 h 19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4375" h="1984375">
                <a:moveTo>
                  <a:pt x="0" y="0"/>
                </a:moveTo>
                <a:lnTo>
                  <a:pt x="0" y="0"/>
                </a:lnTo>
                <a:cubicBezTo>
                  <a:pt x="1095941" y="0"/>
                  <a:pt x="1984375" y="888434"/>
                  <a:pt x="1984375" y="1984375"/>
                </a:cubicBezTo>
                <a:lnTo>
                  <a:pt x="1984375" y="1984375"/>
                </a:lnTo>
                <a:lnTo>
                  <a:pt x="1984375" y="1984375"/>
                </a:lnTo>
                <a:lnTo>
                  <a:pt x="0" y="1984375"/>
                </a:lnTo>
                <a:lnTo>
                  <a:pt x="0" y="1984375"/>
                </a:lnTo>
                <a:lnTo>
                  <a:pt x="0" y="0"/>
                </a:lnTo>
                <a:lnTo>
                  <a:pt x="0" y="0"/>
                </a:lnTo>
                <a:close/>
              </a:path>
            </a:pathLst>
          </a:custGeom>
          <a:solidFill>
            <a:schemeClr val="accent2"/>
          </a:solidFill>
          <a:ln w="19812" cap="flat">
            <a:noFill/>
            <a:prstDash val="solid"/>
            <a:miter/>
          </a:ln>
        </p:spPr>
        <p:txBody>
          <a:bodyPr rtlCol="0" anchor="ctr"/>
          <a:lstStyle/>
          <a:p>
            <a:endParaRPr lang="en-US">
              <a:solidFill>
                <a:schemeClr val="accent2"/>
              </a:solidFill>
            </a:endParaRPr>
          </a:p>
        </p:txBody>
      </p:sp>
      <p:grpSp>
        <p:nvGrpSpPr>
          <p:cNvPr id="8" name="Group 7">
            <a:extLst>
              <a:ext uri="{FF2B5EF4-FFF2-40B4-BE49-F238E27FC236}">
                <a16:creationId xmlns:a16="http://schemas.microsoft.com/office/drawing/2014/main" id="{F3A9351C-E33B-684B-9EB9-A1F2F25FB778}"/>
              </a:ext>
            </a:extLst>
          </p:cNvPr>
          <p:cNvGrpSpPr>
            <a:grpSpLocks noChangeAspect="1"/>
          </p:cNvGrpSpPr>
          <p:nvPr userDrawn="1"/>
        </p:nvGrpSpPr>
        <p:grpSpPr>
          <a:xfrm>
            <a:off x="12158760" y="2353863"/>
            <a:ext cx="1115336" cy="2340864"/>
            <a:chOff x="13924243" y="8318517"/>
            <a:chExt cx="1185044" cy="2485411"/>
          </a:xfrm>
          <a:solidFill>
            <a:schemeClr val="accent2"/>
          </a:solidFill>
        </p:grpSpPr>
        <p:sp>
          <p:nvSpPr>
            <p:cNvPr id="29" name="Freeform 28">
              <a:extLst>
                <a:ext uri="{FF2B5EF4-FFF2-40B4-BE49-F238E27FC236}">
                  <a16:creationId xmlns:a16="http://schemas.microsoft.com/office/drawing/2014/main" id="{FEECB622-923A-B94F-9ADB-AEE92B2E6627}"/>
                </a:ext>
              </a:extLst>
            </p:cNvPr>
            <p:cNvSpPr/>
            <p:nvPr userDrawn="1"/>
          </p:nvSpPr>
          <p:spPr>
            <a:xfrm>
              <a:off x="13924243" y="9561223"/>
              <a:ext cx="1185044" cy="1242705"/>
            </a:xfrm>
            <a:custGeom>
              <a:avLst/>
              <a:gdLst>
                <a:gd name="connsiteX0" fmla="*/ 0 w 946150"/>
                <a:gd name="connsiteY0" fmla="*/ 992188 h 992187"/>
                <a:gd name="connsiteX1" fmla="*/ 946150 w 946150"/>
                <a:gd name="connsiteY1" fmla="*/ 992188 h 992187"/>
                <a:gd name="connsiteX2" fmla="*/ 946150 w 946150"/>
                <a:gd name="connsiteY2" fmla="*/ 0 h 992187"/>
                <a:gd name="connsiteX3" fmla="*/ 0 w 946150"/>
                <a:gd name="connsiteY3" fmla="*/ 992188 h 992187"/>
              </a:gdLst>
              <a:ahLst/>
              <a:cxnLst>
                <a:cxn ang="0">
                  <a:pos x="connsiteX0" y="connsiteY0"/>
                </a:cxn>
                <a:cxn ang="0">
                  <a:pos x="connsiteX1" y="connsiteY1"/>
                </a:cxn>
                <a:cxn ang="0">
                  <a:pos x="connsiteX2" y="connsiteY2"/>
                </a:cxn>
                <a:cxn ang="0">
                  <a:pos x="connsiteX3" y="connsiteY3"/>
                </a:cxn>
              </a:cxnLst>
              <a:rect l="l" t="t" r="r" b="b"/>
              <a:pathLst>
                <a:path w="946150" h="992187">
                  <a:moveTo>
                    <a:pt x="0" y="992188"/>
                  </a:moveTo>
                  <a:lnTo>
                    <a:pt x="946150" y="992188"/>
                  </a:lnTo>
                  <a:lnTo>
                    <a:pt x="946150" y="0"/>
                  </a:lnTo>
                  <a:cubicBezTo>
                    <a:pt x="946150" y="547969"/>
                    <a:pt x="522544" y="992188"/>
                    <a:pt x="0" y="992188"/>
                  </a:cubicBezTo>
                  <a:close/>
                </a:path>
              </a:pathLst>
            </a:custGeom>
            <a:grpFill/>
            <a:ln w="18860" cap="flat">
              <a:noFill/>
              <a:prstDash val="solid"/>
              <a:miter/>
            </a:ln>
          </p:spPr>
          <p:txBody>
            <a:bodyPr rtlCol="0" anchor="ctr"/>
            <a:lstStyle/>
            <a:p>
              <a:endParaRPr lang="en-US">
                <a:solidFill>
                  <a:schemeClr val="accent2"/>
                </a:solidFill>
              </a:endParaRPr>
            </a:p>
          </p:txBody>
        </p:sp>
        <p:sp>
          <p:nvSpPr>
            <p:cNvPr id="30" name="Freeform 29">
              <a:extLst>
                <a:ext uri="{FF2B5EF4-FFF2-40B4-BE49-F238E27FC236}">
                  <a16:creationId xmlns:a16="http://schemas.microsoft.com/office/drawing/2014/main" id="{6E307FC7-DF20-594F-8169-DE177EA8C04C}"/>
                </a:ext>
              </a:extLst>
            </p:cNvPr>
            <p:cNvSpPr/>
            <p:nvPr userDrawn="1"/>
          </p:nvSpPr>
          <p:spPr>
            <a:xfrm>
              <a:off x="13924243" y="8318517"/>
              <a:ext cx="1185044" cy="1242705"/>
            </a:xfrm>
            <a:custGeom>
              <a:avLst/>
              <a:gdLst>
                <a:gd name="connsiteX0" fmla="*/ 0 w 946150"/>
                <a:gd name="connsiteY0" fmla="*/ 0 h 992187"/>
                <a:gd name="connsiteX1" fmla="*/ 946150 w 946150"/>
                <a:gd name="connsiteY1" fmla="*/ 992188 h 992187"/>
                <a:gd name="connsiteX2" fmla="*/ 946150 w 946150"/>
                <a:gd name="connsiteY2" fmla="*/ 0 h 992187"/>
              </a:gdLst>
              <a:ahLst/>
              <a:cxnLst>
                <a:cxn ang="0">
                  <a:pos x="connsiteX0" y="connsiteY0"/>
                </a:cxn>
                <a:cxn ang="0">
                  <a:pos x="connsiteX1" y="connsiteY1"/>
                </a:cxn>
                <a:cxn ang="0">
                  <a:pos x="connsiteX2" y="connsiteY2"/>
                </a:cxn>
              </a:cxnLst>
              <a:rect l="l" t="t" r="r" b="b"/>
              <a:pathLst>
                <a:path w="946150" h="992187">
                  <a:moveTo>
                    <a:pt x="0" y="0"/>
                  </a:moveTo>
                  <a:cubicBezTo>
                    <a:pt x="521896" y="1635"/>
                    <a:pt x="944591" y="444897"/>
                    <a:pt x="946150" y="992188"/>
                  </a:cubicBezTo>
                  <a:lnTo>
                    <a:pt x="946150" y="0"/>
                  </a:lnTo>
                  <a:close/>
                </a:path>
              </a:pathLst>
            </a:custGeom>
            <a:grpFill/>
            <a:ln w="18860" cap="flat">
              <a:noFill/>
              <a:prstDash val="solid"/>
              <a:miter/>
            </a:ln>
          </p:spPr>
          <p:txBody>
            <a:bodyPr rtlCol="0" anchor="ctr"/>
            <a:lstStyle/>
            <a:p>
              <a:endParaRPr lang="en-US">
                <a:solidFill>
                  <a:schemeClr val="accent2"/>
                </a:solidFill>
              </a:endParaRPr>
            </a:p>
          </p:txBody>
        </p:sp>
      </p:grpSp>
      <p:sp>
        <p:nvSpPr>
          <p:cNvPr id="32" name="TextBox 31">
            <a:extLst>
              <a:ext uri="{FF2B5EF4-FFF2-40B4-BE49-F238E27FC236}">
                <a16:creationId xmlns:a16="http://schemas.microsoft.com/office/drawing/2014/main" id="{22154B08-277D-A146-B7FC-87F18B8CAF3A}"/>
              </a:ext>
            </a:extLst>
          </p:cNvPr>
          <p:cNvSpPr txBox="1"/>
          <p:nvPr userDrawn="1"/>
        </p:nvSpPr>
        <p:spPr>
          <a:xfrm>
            <a:off x="7539848" y="4696278"/>
            <a:ext cx="2738685" cy="532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1x Circle</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33" name="TextBox 32">
            <a:extLst>
              <a:ext uri="{FF2B5EF4-FFF2-40B4-BE49-F238E27FC236}">
                <a16:creationId xmlns:a16="http://schemas.microsoft.com/office/drawing/2014/main" id="{FAB07083-DE61-2142-8171-5502FAD1B55A}"/>
              </a:ext>
            </a:extLst>
          </p:cNvPr>
          <p:cNvSpPr txBox="1"/>
          <p:nvPr userDrawn="1"/>
        </p:nvSpPr>
        <p:spPr>
          <a:xfrm>
            <a:off x="12190312" y="4696278"/>
            <a:ext cx="2057959" cy="532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Half Circle </a:t>
            </a:r>
            <a:b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b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Inverted</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24" name="Graphic 35">
            <a:extLst>
              <a:ext uri="{FF2B5EF4-FFF2-40B4-BE49-F238E27FC236}">
                <a16:creationId xmlns:a16="http://schemas.microsoft.com/office/drawing/2014/main" id="{7994FDC5-8334-8242-91C7-120E56CFD13F}"/>
              </a:ext>
            </a:extLst>
          </p:cNvPr>
          <p:cNvSpPr>
            <a:spLocks noChangeAspect="1"/>
          </p:cNvSpPr>
          <p:nvPr userDrawn="1"/>
        </p:nvSpPr>
        <p:spPr>
          <a:xfrm>
            <a:off x="7539848" y="6003146"/>
            <a:ext cx="2563775" cy="2340864"/>
          </a:xfrm>
          <a:custGeom>
            <a:avLst/>
            <a:gdLst>
              <a:gd name="connsiteX0" fmla="*/ 0 w 2174875"/>
              <a:gd name="connsiteY0" fmla="*/ 0 h 1984375"/>
              <a:gd name="connsiteX1" fmla="*/ 1186296 w 2174875"/>
              <a:gd name="connsiteY1" fmla="*/ 0 h 1984375"/>
              <a:gd name="connsiteX2" fmla="*/ 2174875 w 2174875"/>
              <a:gd name="connsiteY2" fmla="*/ 992188 h 1984375"/>
              <a:gd name="connsiteX3" fmla="*/ 2174875 w 2174875"/>
              <a:gd name="connsiteY3" fmla="*/ 992188 h 1984375"/>
              <a:gd name="connsiteX4" fmla="*/ 1186296 w 2174875"/>
              <a:gd name="connsiteY4" fmla="*/ 1984375 h 1984375"/>
              <a:gd name="connsiteX5" fmla="*/ 0 w 2174875"/>
              <a:gd name="connsiteY5" fmla="*/ 1984375 h 1984375"/>
              <a:gd name="connsiteX6" fmla="*/ 0 w 2174875"/>
              <a:gd name="connsiteY6" fmla="*/ 1984375 h 1984375"/>
              <a:gd name="connsiteX7" fmla="*/ 0 w 2174875"/>
              <a:gd name="connsiteY7" fmla="*/ 0 h 1984375"/>
              <a:gd name="connsiteX8" fmla="*/ 0 w 2174875"/>
              <a:gd name="connsiteY8" fmla="*/ 0 h 19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4875" h="1984375">
                <a:moveTo>
                  <a:pt x="0" y="0"/>
                </a:moveTo>
                <a:lnTo>
                  <a:pt x="1186296" y="0"/>
                </a:lnTo>
                <a:cubicBezTo>
                  <a:pt x="1732272" y="0"/>
                  <a:pt x="2174875" y="444218"/>
                  <a:pt x="2174875" y="992188"/>
                </a:cubicBezTo>
                <a:lnTo>
                  <a:pt x="2174875" y="992188"/>
                </a:lnTo>
                <a:cubicBezTo>
                  <a:pt x="2174875" y="1540157"/>
                  <a:pt x="1732272" y="1984375"/>
                  <a:pt x="1186296" y="1984375"/>
                </a:cubicBezTo>
                <a:lnTo>
                  <a:pt x="0" y="1984375"/>
                </a:lnTo>
                <a:lnTo>
                  <a:pt x="0" y="1984375"/>
                </a:lnTo>
                <a:lnTo>
                  <a:pt x="0" y="0"/>
                </a:lnTo>
                <a:lnTo>
                  <a:pt x="0" y="0"/>
                </a:lnTo>
                <a:close/>
              </a:path>
            </a:pathLst>
          </a:custGeom>
          <a:solidFill>
            <a:schemeClr val="accent3"/>
          </a:solidFill>
          <a:ln w="19743" cap="flat">
            <a:noFill/>
            <a:prstDash val="solid"/>
            <a:miter/>
          </a:ln>
        </p:spPr>
        <p:txBody>
          <a:bodyPr rtlCol="0" anchor="ctr"/>
          <a:lstStyle/>
          <a:p>
            <a:endParaRPr lang="en-US">
              <a:solidFill>
                <a:schemeClr val="accent2"/>
              </a:solidFill>
            </a:endParaRPr>
          </a:p>
        </p:txBody>
      </p:sp>
      <p:sp>
        <p:nvSpPr>
          <p:cNvPr id="41" name="Graphic 30">
            <a:extLst>
              <a:ext uri="{FF2B5EF4-FFF2-40B4-BE49-F238E27FC236}">
                <a16:creationId xmlns:a16="http://schemas.microsoft.com/office/drawing/2014/main" id="{5A680BC9-F7A7-0A45-8BBE-CC173589AFB9}"/>
              </a:ext>
            </a:extLst>
          </p:cNvPr>
          <p:cNvSpPr/>
          <p:nvPr userDrawn="1"/>
        </p:nvSpPr>
        <p:spPr>
          <a:xfrm>
            <a:off x="16283402" y="9607144"/>
            <a:ext cx="556408" cy="1998399"/>
          </a:xfrm>
          <a:custGeom>
            <a:avLst/>
            <a:gdLst>
              <a:gd name="connsiteX0" fmla="*/ 0 w 472007"/>
              <a:gd name="connsiteY0" fmla="*/ 0 h 1695261"/>
              <a:gd name="connsiteX1" fmla="*/ 0 w 472007"/>
              <a:gd name="connsiteY1" fmla="*/ 1695262 h 1695261"/>
              <a:gd name="connsiteX2" fmla="*/ 472007 w 472007"/>
              <a:gd name="connsiteY2" fmla="*/ 847141 h 1695261"/>
              <a:gd name="connsiteX3" fmla="*/ 472007 w 472007"/>
              <a:gd name="connsiteY3" fmla="*/ 847141 h 1695261"/>
              <a:gd name="connsiteX4" fmla="*/ 0 w 472007"/>
              <a:gd name="connsiteY4" fmla="*/ 0 h 1695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07" h="1695261">
                <a:moveTo>
                  <a:pt x="0" y="0"/>
                </a:moveTo>
                <a:lnTo>
                  <a:pt x="0" y="1695262"/>
                </a:lnTo>
                <a:cubicBezTo>
                  <a:pt x="292014" y="1520317"/>
                  <a:pt x="471931" y="1197034"/>
                  <a:pt x="472007" y="847141"/>
                </a:cubicBezTo>
                <a:lnTo>
                  <a:pt x="472007" y="847141"/>
                </a:lnTo>
                <a:cubicBezTo>
                  <a:pt x="471206" y="497707"/>
                  <a:pt x="291438" y="175065"/>
                  <a:pt x="0" y="0"/>
                </a:cubicBezTo>
                <a:close/>
              </a:path>
            </a:pathLst>
          </a:custGeom>
          <a:solidFill>
            <a:schemeClr val="accent4"/>
          </a:solidFill>
          <a:ln w="18669" cap="flat">
            <a:noFill/>
            <a:prstDash val="solid"/>
            <a:miter/>
          </a:ln>
        </p:spPr>
        <p:txBody>
          <a:bodyPr rtlCol="0" anchor="ctr"/>
          <a:lstStyle/>
          <a:p>
            <a:endParaRPr lang="en-US"/>
          </a:p>
        </p:txBody>
      </p:sp>
      <p:sp>
        <p:nvSpPr>
          <p:cNvPr id="44" name="TextBox 43">
            <a:extLst>
              <a:ext uri="{FF2B5EF4-FFF2-40B4-BE49-F238E27FC236}">
                <a16:creationId xmlns:a16="http://schemas.microsoft.com/office/drawing/2014/main" id="{C053B805-2AAD-D14A-BBE3-C236FE192768}"/>
              </a:ext>
            </a:extLst>
          </p:cNvPr>
          <p:cNvSpPr txBox="1"/>
          <p:nvPr userDrawn="1"/>
        </p:nvSpPr>
        <p:spPr>
          <a:xfrm>
            <a:off x="7539848" y="8378844"/>
            <a:ext cx="2738685" cy="94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1x Circle+</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17" name="Graphic 26">
            <a:extLst>
              <a:ext uri="{FF2B5EF4-FFF2-40B4-BE49-F238E27FC236}">
                <a16:creationId xmlns:a16="http://schemas.microsoft.com/office/drawing/2014/main" id="{6E4AE55A-0C46-ED44-B008-729E1562E5A8}"/>
              </a:ext>
            </a:extLst>
          </p:cNvPr>
          <p:cNvSpPr/>
          <p:nvPr userDrawn="1"/>
        </p:nvSpPr>
        <p:spPr>
          <a:xfrm>
            <a:off x="7539848" y="9457568"/>
            <a:ext cx="4681728" cy="2340264"/>
          </a:xfrm>
          <a:custGeom>
            <a:avLst/>
            <a:gdLst>
              <a:gd name="connsiteX0" fmla="*/ 2853929 w 3805237"/>
              <a:gd name="connsiteY0" fmla="*/ 0 h 1868488"/>
              <a:gd name="connsiteX1" fmla="*/ 0 w 3805237"/>
              <a:gd name="connsiteY1" fmla="*/ 0 h 1868488"/>
              <a:gd name="connsiteX2" fmla="*/ 0 w 3805237"/>
              <a:gd name="connsiteY2" fmla="*/ 1868488 h 1868488"/>
              <a:gd name="connsiteX3" fmla="*/ 2853929 w 3805237"/>
              <a:gd name="connsiteY3" fmla="*/ 1868488 h 1868488"/>
              <a:gd name="connsiteX4" fmla="*/ 3805238 w 3805237"/>
              <a:gd name="connsiteY4" fmla="*/ 934244 h 1868488"/>
              <a:gd name="connsiteX5" fmla="*/ 3805238 w 3805237"/>
              <a:gd name="connsiteY5" fmla="*/ 934244 h 1868488"/>
              <a:gd name="connsiteX6" fmla="*/ 2853929 w 3805237"/>
              <a:gd name="connsiteY6" fmla="*/ 0 h 18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5237" h="1868488">
                <a:moveTo>
                  <a:pt x="2853929" y="0"/>
                </a:moveTo>
                <a:lnTo>
                  <a:pt x="0" y="0"/>
                </a:lnTo>
                <a:lnTo>
                  <a:pt x="0" y="1868488"/>
                </a:lnTo>
                <a:lnTo>
                  <a:pt x="2853929" y="1868488"/>
                </a:lnTo>
                <a:cubicBezTo>
                  <a:pt x="3379318" y="1868488"/>
                  <a:pt x="3805238" y="1450212"/>
                  <a:pt x="3805238" y="934244"/>
                </a:cubicBezTo>
                <a:lnTo>
                  <a:pt x="3805238" y="934244"/>
                </a:lnTo>
                <a:cubicBezTo>
                  <a:pt x="3803678" y="418915"/>
                  <a:pt x="3378671" y="1539"/>
                  <a:pt x="2853929" y="0"/>
                </a:cubicBezTo>
                <a:close/>
              </a:path>
            </a:pathLst>
          </a:custGeom>
          <a:solidFill>
            <a:schemeClr val="accent4"/>
          </a:solidFill>
          <a:ln w="19002" cap="flat">
            <a:noFill/>
            <a:prstDash val="solid"/>
            <a:miter/>
          </a:ln>
        </p:spPr>
        <p:txBody>
          <a:bodyPr rtlCol="0" anchor="ctr"/>
          <a:lstStyle/>
          <a:p>
            <a:endParaRPr lang="en-US">
              <a:solidFill>
                <a:schemeClr val="accent2"/>
              </a:solidFill>
            </a:endParaRPr>
          </a:p>
        </p:txBody>
      </p:sp>
      <p:sp>
        <p:nvSpPr>
          <p:cNvPr id="50" name="TextBox 49">
            <a:extLst>
              <a:ext uri="{FF2B5EF4-FFF2-40B4-BE49-F238E27FC236}">
                <a16:creationId xmlns:a16="http://schemas.microsoft.com/office/drawing/2014/main" id="{E1564D39-B555-FF4E-90C2-E9E753C4D59E}"/>
              </a:ext>
            </a:extLst>
          </p:cNvPr>
          <p:cNvSpPr txBox="1"/>
          <p:nvPr userDrawn="1"/>
        </p:nvSpPr>
        <p:spPr>
          <a:xfrm>
            <a:off x="7539848" y="11776475"/>
            <a:ext cx="2738685" cy="94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2x Circle</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51" name="TextBox 50">
            <a:extLst>
              <a:ext uri="{FF2B5EF4-FFF2-40B4-BE49-F238E27FC236}">
                <a16:creationId xmlns:a16="http://schemas.microsoft.com/office/drawing/2014/main" id="{BAE8AFE4-3C59-CE40-9113-03C0B528E655}"/>
              </a:ext>
            </a:extLst>
          </p:cNvPr>
          <p:cNvSpPr txBox="1"/>
          <p:nvPr userDrawn="1"/>
        </p:nvSpPr>
        <p:spPr>
          <a:xfrm>
            <a:off x="12190312" y="8332927"/>
            <a:ext cx="2057959" cy="532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Half Circle+ </a:t>
            </a:r>
            <a:b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b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Inverted</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52" name="TextBox 51">
            <a:extLst>
              <a:ext uri="{FF2B5EF4-FFF2-40B4-BE49-F238E27FC236}">
                <a16:creationId xmlns:a16="http://schemas.microsoft.com/office/drawing/2014/main" id="{7D0D196E-9B80-394B-8171-BF09AEEB8B29}"/>
              </a:ext>
            </a:extLst>
          </p:cNvPr>
          <p:cNvSpPr txBox="1"/>
          <p:nvPr userDrawn="1"/>
        </p:nvSpPr>
        <p:spPr>
          <a:xfrm>
            <a:off x="16291838" y="4696278"/>
            <a:ext cx="2738685" cy="532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Quarter Round</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54" name="TextBox 53">
            <a:extLst>
              <a:ext uri="{FF2B5EF4-FFF2-40B4-BE49-F238E27FC236}">
                <a16:creationId xmlns:a16="http://schemas.microsoft.com/office/drawing/2014/main" id="{74FB2D20-D720-0D4A-A312-24B58708B4AF}"/>
              </a:ext>
            </a:extLst>
          </p:cNvPr>
          <p:cNvSpPr txBox="1"/>
          <p:nvPr userDrawn="1"/>
        </p:nvSpPr>
        <p:spPr>
          <a:xfrm>
            <a:off x="16291838" y="8331143"/>
            <a:ext cx="2738685" cy="532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Quarter Round+</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67" name="Graphic 65">
            <a:extLst>
              <a:ext uri="{FF2B5EF4-FFF2-40B4-BE49-F238E27FC236}">
                <a16:creationId xmlns:a16="http://schemas.microsoft.com/office/drawing/2014/main" id="{8DD6C7E6-D900-B743-B350-08351A0343E8}"/>
              </a:ext>
            </a:extLst>
          </p:cNvPr>
          <p:cNvSpPr/>
          <p:nvPr/>
        </p:nvSpPr>
        <p:spPr>
          <a:xfrm>
            <a:off x="20006175" y="6003146"/>
            <a:ext cx="2809037" cy="2340864"/>
          </a:xfrm>
          <a:custGeom>
            <a:avLst/>
            <a:gdLst>
              <a:gd name="connsiteX0" fmla="*/ 2809037 w 2809037"/>
              <a:gd name="connsiteY0" fmla="*/ 2340864 h 2340864"/>
              <a:gd name="connsiteX1" fmla="*/ 2809037 w 2809037"/>
              <a:gd name="connsiteY1" fmla="*/ 0 h 2340864"/>
              <a:gd name="connsiteX2" fmla="*/ 0 w 2809037"/>
              <a:gd name="connsiteY2" fmla="*/ 0 h 2340864"/>
              <a:gd name="connsiteX3" fmla="*/ 2340864 w 2809037"/>
              <a:gd name="connsiteY3" fmla="*/ 2340864 h 2340864"/>
            </a:gdLst>
            <a:ahLst/>
            <a:cxnLst>
              <a:cxn ang="0">
                <a:pos x="connsiteX0" y="connsiteY0"/>
              </a:cxn>
              <a:cxn ang="0">
                <a:pos x="connsiteX1" y="connsiteY1"/>
              </a:cxn>
              <a:cxn ang="0">
                <a:pos x="connsiteX2" y="connsiteY2"/>
              </a:cxn>
              <a:cxn ang="0">
                <a:pos x="connsiteX3" y="connsiteY3"/>
              </a:cxn>
            </a:cxnLst>
            <a:rect l="l" t="t" r="r" b="b"/>
            <a:pathLst>
              <a:path w="2809037" h="2340864">
                <a:moveTo>
                  <a:pt x="2809037" y="2340864"/>
                </a:moveTo>
                <a:lnTo>
                  <a:pt x="2809037" y="0"/>
                </a:lnTo>
                <a:lnTo>
                  <a:pt x="0" y="0"/>
                </a:lnTo>
                <a:cubicBezTo>
                  <a:pt x="1287475" y="0"/>
                  <a:pt x="2340864" y="1053389"/>
                  <a:pt x="2340864" y="2340864"/>
                </a:cubicBezTo>
                <a:close/>
              </a:path>
            </a:pathLst>
          </a:custGeom>
          <a:solidFill>
            <a:schemeClr val="accent3"/>
          </a:solidFill>
          <a:ln w="23336" cap="flat">
            <a:noFill/>
            <a:prstDash val="solid"/>
            <a:miter/>
          </a:ln>
        </p:spPr>
        <p:txBody>
          <a:bodyPr rtlCol="0" anchor="ctr"/>
          <a:lstStyle/>
          <a:p>
            <a:endParaRPr lang="en-US"/>
          </a:p>
        </p:txBody>
      </p:sp>
      <p:sp>
        <p:nvSpPr>
          <p:cNvPr id="68" name="TextBox 67">
            <a:extLst>
              <a:ext uri="{FF2B5EF4-FFF2-40B4-BE49-F238E27FC236}">
                <a16:creationId xmlns:a16="http://schemas.microsoft.com/office/drawing/2014/main" id="{7495C528-E61F-2447-995E-D7C600804C13}"/>
              </a:ext>
            </a:extLst>
          </p:cNvPr>
          <p:cNvSpPr txBox="1"/>
          <p:nvPr userDrawn="1"/>
        </p:nvSpPr>
        <p:spPr>
          <a:xfrm>
            <a:off x="20006175" y="4696278"/>
            <a:ext cx="2738685" cy="532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Quarter Round</a:t>
            </a:r>
            <a:b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b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Inverted</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sp>
        <p:nvSpPr>
          <p:cNvPr id="69" name="TextBox 68">
            <a:extLst>
              <a:ext uri="{FF2B5EF4-FFF2-40B4-BE49-F238E27FC236}">
                <a16:creationId xmlns:a16="http://schemas.microsoft.com/office/drawing/2014/main" id="{A6C72FD8-90A6-2E40-B79E-448CBCEE1E2F}"/>
              </a:ext>
            </a:extLst>
          </p:cNvPr>
          <p:cNvSpPr txBox="1"/>
          <p:nvPr userDrawn="1"/>
        </p:nvSpPr>
        <p:spPr>
          <a:xfrm>
            <a:off x="20006175" y="8331143"/>
            <a:ext cx="2738685" cy="532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Quarter Round+</a:t>
            </a:r>
            <a:b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br>
            <a:r>
              <a:rPr kumimoji="0" lang="en-US" sz="2400" b="1" i="0" u="none" strike="noStrike" cap="none" spc="0" normalizeH="0" baseline="0">
                <a:ln>
                  <a:noFill/>
                </a:ln>
                <a:solidFill>
                  <a:schemeClr val="accent5"/>
                </a:solidFill>
                <a:effectLst/>
                <a:uFillTx/>
                <a:latin typeface="FS Albert Pro" panose="02000503040000020004" pitchFamily="2" charset="0"/>
                <a:ea typeface="+mn-ea"/>
                <a:cs typeface="+mn-cs"/>
                <a:sym typeface="Helvetica Neue"/>
              </a:rPr>
              <a:t>Inverted</a:t>
            </a:r>
            <a:endParaRPr kumimoji="0" lang="en-US" sz="2400" b="0" i="0" u="none" strike="noStrike" cap="none" spc="0" normalizeH="0" baseline="0">
              <a:ln>
                <a:noFill/>
              </a:ln>
              <a:solidFill>
                <a:schemeClr val="accent5"/>
              </a:solidFill>
              <a:effectLst/>
              <a:uFillTx/>
              <a:latin typeface="FS Albert Pro Light" panose="02000503040000020004" pitchFamily="2" charset="0"/>
              <a:ea typeface="+mn-ea"/>
              <a:cs typeface="+mn-cs"/>
              <a:sym typeface="Helvetica Neue"/>
            </a:endParaRPr>
          </a:p>
        </p:txBody>
      </p:sp>
      <p:grpSp>
        <p:nvGrpSpPr>
          <p:cNvPr id="4" name="Group 3">
            <a:extLst>
              <a:ext uri="{FF2B5EF4-FFF2-40B4-BE49-F238E27FC236}">
                <a16:creationId xmlns:a16="http://schemas.microsoft.com/office/drawing/2014/main" id="{AE2F4E2A-CE4C-FC4A-8643-E5D07AD10C7D}"/>
              </a:ext>
            </a:extLst>
          </p:cNvPr>
          <p:cNvGrpSpPr/>
          <p:nvPr userDrawn="1"/>
        </p:nvGrpSpPr>
        <p:grpSpPr>
          <a:xfrm>
            <a:off x="653246" y="5794236"/>
            <a:ext cx="2354578" cy="2340864"/>
            <a:chOff x="653246" y="8379144"/>
            <a:chExt cx="2354578" cy="2340864"/>
          </a:xfrm>
        </p:grpSpPr>
        <p:sp>
          <p:nvSpPr>
            <p:cNvPr id="56" name="Graphic 28">
              <a:extLst>
                <a:ext uri="{FF2B5EF4-FFF2-40B4-BE49-F238E27FC236}">
                  <a16:creationId xmlns:a16="http://schemas.microsoft.com/office/drawing/2014/main" id="{CB02C1ED-54E5-BF40-A269-0F8A6C929A57}"/>
                </a:ext>
              </a:extLst>
            </p:cNvPr>
            <p:cNvSpPr/>
            <p:nvPr userDrawn="1"/>
          </p:nvSpPr>
          <p:spPr>
            <a:xfrm>
              <a:off x="667560" y="8379144"/>
              <a:ext cx="2340264" cy="2340864"/>
            </a:xfrm>
            <a:custGeom>
              <a:avLst/>
              <a:gdLst>
                <a:gd name="connsiteX0" fmla="*/ 0 w 1868488"/>
                <a:gd name="connsiteY0" fmla="*/ 0 h 1868488"/>
                <a:gd name="connsiteX1" fmla="*/ 934244 w 1868488"/>
                <a:gd name="connsiteY1" fmla="*/ 0 h 1868488"/>
                <a:gd name="connsiteX2" fmla="*/ 1868488 w 1868488"/>
                <a:gd name="connsiteY2" fmla="*/ 934244 h 1868488"/>
                <a:gd name="connsiteX3" fmla="*/ 1868488 w 1868488"/>
                <a:gd name="connsiteY3" fmla="*/ 934244 h 1868488"/>
                <a:gd name="connsiteX4" fmla="*/ 934244 w 1868488"/>
                <a:gd name="connsiteY4" fmla="*/ 1868488 h 1868488"/>
                <a:gd name="connsiteX5" fmla="*/ 0 w 1868488"/>
                <a:gd name="connsiteY5" fmla="*/ 1868488 h 1868488"/>
                <a:gd name="connsiteX6" fmla="*/ 0 w 1868488"/>
                <a:gd name="connsiteY6" fmla="*/ 1868488 h 1868488"/>
                <a:gd name="connsiteX7" fmla="*/ 0 w 1868488"/>
                <a:gd name="connsiteY7" fmla="*/ 0 h 1868488"/>
                <a:gd name="connsiteX8" fmla="*/ 0 w 1868488"/>
                <a:gd name="connsiteY8" fmla="*/ 0 h 18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488" h="1868488">
                  <a:moveTo>
                    <a:pt x="0" y="0"/>
                  </a:moveTo>
                  <a:lnTo>
                    <a:pt x="934244" y="0"/>
                  </a:lnTo>
                  <a:cubicBezTo>
                    <a:pt x="1450212" y="0"/>
                    <a:pt x="1868488" y="418276"/>
                    <a:pt x="1868488" y="934244"/>
                  </a:cubicBezTo>
                  <a:lnTo>
                    <a:pt x="1868488" y="934244"/>
                  </a:lnTo>
                  <a:cubicBezTo>
                    <a:pt x="1868488" y="1450212"/>
                    <a:pt x="1450212" y="1868488"/>
                    <a:pt x="934244" y="1868488"/>
                  </a:cubicBezTo>
                  <a:lnTo>
                    <a:pt x="0" y="1868488"/>
                  </a:lnTo>
                  <a:lnTo>
                    <a:pt x="0" y="1868488"/>
                  </a:lnTo>
                  <a:lnTo>
                    <a:pt x="0" y="0"/>
                  </a:lnTo>
                  <a:lnTo>
                    <a:pt x="0" y="0"/>
                  </a:lnTo>
                  <a:close/>
                </a:path>
              </a:pathLst>
            </a:custGeom>
            <a:solidFill>
              <a:schemeClr val="accent4"/>
            </a:solidFill>
            <a:ln w="18669" cap="flat">
              <a:noFill/>
              <a:prstDash val="solid"/>
              <a:miter/>
            </a:ln>
          </p:spPr>
          <p:txBody>
            <a:bodyPr rtlCol="0" anchor="ctr"/>
            <a:lstStyle/>
            <a:p>
              <a:endParaRPr lang="en-US">
                <a:solidFill>
                  <a:schemeClr val="accent2"/>
                </a:solidFill>
              </a:endParaRPr>
            </a:p>
          </p:txBody>
        </p:sp>
        <p:grpSp>
          <p:nvGrpSpPr>
            <p:cNvPr id="42" name="Group 41">
              <a:extLst>
                <a:ext uri="{FF2B5EF4-FFF2-40B4-BE49-F238E27FC236}">
                  <a16:creationId xmlns:a16="http://schemas.microsoft.com/office/drawing/2014/main" id="{01BBDF12-F197-2440-B9D8-A4E2C018F757}"/>
                </a:ext>
              </a:extLst>
            </p:cNvPr>
            <p:cNvGrpSpPr/>
            <p:nvPr userDrawn="1"/>
          </p:nvGrpSpPr>
          <p:grpSpPr>
            <a:xfrm>
              <a:off x="653246" y="8379144"/>
              <a:ext cx="2340864" cy="2340864"/>
              <a:chOff x="14164455" y="6379521"/>
              <a:chExt cx="2340864" cy="2340864"/>
            </a:xfrm>
          </p:grpSpPr>
          <p:sp>
            <p:nvSpPr>
              <p:cNvPr id="10" name="Rectangle 9">
                <a:extLst>
                  <a:ext uri="{FF2B5EF4-FFF2-40B4-BE49-F238E27FC236}">
                    <a16:creationId xmlns:a16="http://schemas.microsoft.com/office/drawing/2014/main" id="{2FAAFA49-0C11-FA4A-9F29-85962EC6764E}"/>
                  </a:ext>
                </a:extLst>
              </p:cNvPr>
              <p:cNvSpPr/>
              <p:nvPr userDrawn="1"/>
            </p:nvSpPr>
            <p:spPr>
              <a:xfrm>
                <a:off x="14164455" y="6379521"/>
                <a:ext cx="2340864" cy="2340864"/>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1" name="Oval 10">
                <a:extLst>
                  <a:ext uri="{FF2B5EF4-FFF2-40B4-BE49-F238E27FC236}">
                    <a16:creationId xmlns:a16="http://schemas.microsoft.com/office/drawing/2014/main" id="{408C3062-D564-7E4E-9B4C-EF12B46B400E}"/>
                  </a:ext>
                </a:extLst>
              </p:cNvPr>
              <p:cNvSpPr/>
              <p:nvPr userDrawn="1"/>
            </p:nvSpPr>
            <p:spPr>
              <a:xfrm>
                <a:off x="14164455" y="6379521"/>
                <a:ext cx="2340864" cy="2340864"/>
              </a:xfrm>
              <a:prstGeom prst="ellipse">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cxnSp>
          <p:nvCxnSpPr>
            <p:cNvPr id="59" name="Straight Arrow Connector 58">
              <a:extLst>
                <a:ext uri="{FF2B5EF4-FFF2-40B4-BE49-F238E27FC236}">
                  <a16:creationId xmlns:a16="http://schemas.microsoft.com/office/drawing/2014/main" id="{B06D2CAC-A0F1-5841-AA02-A957C1DF7886}"/>
                </a:ext>
              </a:extLst>
            </p:cNvPr>
            <p:cNvCxnSpPr>
              <a:cxnSpLocks/>
            </p:cNvCxnSpPr>
            <p:nvPr userDrawn="1"/>
          </p:nvCxnSpPr>
          <p:spPr>
            <a:xfrm flipV="1">
              <a:off x="1407192" y="9549275"/>
              <a:ext cx="861000" cy="1"/>
            </a:xfrm>
            <a:prstGeom prst="straightConnector1">
              <a:avLst/>
            </a:prstGeom>
            <a:noFill/>
            <a:ln w="508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grpSp>
      <p:grpSp>
        <p:nvGrpSpPr>
          <p:cNvPr id="5" name="Group 4">
            <a:extLst>
              <a:ext uri="{FF2B5EF4-FFF2-40B4-BE49-F238E27FC236}">
                <a16:creationId xmlns:a16="http://schemas.microsoft.com/office/drawing/2014/main" id="{26C13F1F-969C-DA44-B67F-BCDDC939E518}"/>
              </a:ext>
            </a:extLst>
          </p:cNvPr>
          <p:cNvGrpSpPr/>
          <p:nvPr userDrawn="1"/>
        </p:nvGrpSpPr>
        <p:grpSpPr>
          <a:xfrm>
            <a:off x="630590" y="9464591"/>
            <a:ext cx="4195412" cy="2361559"/>
            <a:chOff x="630590" y="8740240"/>
            <a:chExt cx="4195412" cy="2361559"/>
          </a:xfrm>
        </p:grpSpPr>
        <p:sp>
          <p:nvSpPr>
            <p:cNvPr id="77" name="Rectangle 76">
              <a:extLst>
                <a:ext uri="{FF2B5EF4-FFF2-40B4-BE49-F238E27FC236}">
                  <a16:creationId xmlns:a16="http://schemas.microsoft.com/office/drawing/2014/main" id="{FF71D9DF-8806-4A42-BFAA-174098C4C93D}"/>
                </a:ext>
              </a:extLst>
            </p:cNvPr>
            <p:cNvSpPr/>
            <p:nvPr userDrawn="1"/>
          </p:nvSpPr>
          <p:spPr>
            <a:xfrm>
              <a:off x="630590" y="8740240"/>
              <a:ext cx="4193272" cy="236155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65" name="Group 64">
              <a:extLst>
                <a:ext uri="{FF2B5EF4-FFF2-40B4-BE49-F238E27FC236}">
                  <a16:creationId xmlns:a16="http://schemas.microsoft.com/office/drawing/2014/main" id="{7DE3F521-E80C-264A-BD8E-6A4842DFE1C0}"/>
                </a:ext>
              </a:extLst>
            </p:cNvPr>
            <p:cNvGrpSpPr/>
            <p:nvPr userDrawn="1"/>
          </p:nvGrpSpPr>
          <p:grpSpPr>
            <a:xfrm>
              <a:off x="637582" y="10891842"/>
              <a:ext cx="4175102" cy="209957"/>
              <a:chOff x="-755" y="12618496"/>
              <a:chExt cx="22006223" cy="1106648"/>
            </a:xfrm>
          </p:grpSpPr>
          <p:grpSp>
            <p:nvGrpSpPr>
              <p:cNvPr id="66" name="Group 65">
                <a:extLst>
                  <a:ext uri="{FF2B5EF4-FFF2-40B4-BE49-F238E27FC236}">
                    <a16:creationId xmlns:a16="http://schemas.microsoft.com/office/drawing/2014/main" id="{BCFFBD62-7CC0-8846-A2CC-2BB32321807F}"/>
                  </a:ext>
                </a:extLst>
              </p:cNvPr>
              <p:cNvGrpSpPr/>
              <p:nvPr userDrawn="1"/>
            </p:nvGrpSpPr>
            <p:grpSpPr>
              <a:xfrm>
                <a:off x="1" y="12627864"/>
                <a:ext cx="22005467" cy="1097280"/>
                <a:chOff x="-58710091" y="-1"/>
                <a:chExt cx="203411881" cy="10058402"/>
              </a:xfrm>
              <a:solidFill>
                <a:schemeClr val="accent5"/>
              </a:solidFill>
            </p:grpSpPr>
            <p:sp>
              <p:nvSpPr>
                <p:cNvPr id="76" name="Rectangle 75">
                  <a:extLst>
                    <a:ext uri="{FF2B5EF4-FFF2-40B4-BE49-F238E27FC236}">
                      <a16:creationId xmlns:a16="http://schemas.microsoft.com/office/drawing/2014/main" id="{8224864D-9F0C-9D46-A7EB-97E910C9C36D}"/>
                    </a:ext>
                  </a:extLst>
                </p:cNvPr>
                <p:cNvSpPr/>
                <p:nvPr userDrawn="1"/>
              </p:nvSpPr>
              <p:spPr>
                <a:xfrm>
                  <a:off x="10625363" y="-1"/>
                  <a:ext cx="134076427" cy="10058402"/>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74" name="Graphic 73">
                  <a:extLst>
                    <a:ext uri="{FF2B5EF4-FFF2-40B4-BE49-F238E27FC236}">
                      <a16:creationId xmlns:a16="http://schemas.microsoft.com/office/drawing/2014/main" id="{3053EB92-CBC3-6248-A460-E3EE5F96A87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75" name="Rectangle 74">
                  <a:extLst>
                    <a:ext uri="{FF2B5EF4-FFF2-40B4-BE49-F238E27FC236}">
                      <a16:creationId xmlns:a16="http://schemas.microsoft.com/office/drawing/2014/main" id="{ADCEB0BF-F31C-6746-AE58-128CE20407B6}"/>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70" name="Group 69">
                <a:extLst>
                  <a:ext uri="{FF2B5EF4-FFF2-40B4-BE49-F238E27FC236}">
                    <a16:creationId xmlns:a16="http://schemas.microsoft.com/office/drawing/2014/main" id="{ED2FB9A1-2431-AB42-BF8B-4A0827902179}"/>
                  </a:ext>
                </a:extLst>
              </p:cNvPr>
              <p:cNvGrpSpPr/>
              <p:nvPr userDrawn="1"/>
            </p:nvGrpSpPr>
            <p:grpSpPr>
              <a:xfrm>
                <a:off x="-755" y="12627864"/>
                <a:ext cx="2413264" cy="1097280"/>
                <a:chOff x="-3677406" y="-1"/>
                <a:chExt cx="22307482" cy="10058402"/>
              </a:xfrm>
            </p:grpSpPr>
            <p:pic>
              <p:nvPicPr>
                <p:cNvPr id="72" name="Graphic 71">
                  <a:extLst>
                    <a:ext uri="{FF2B5EF4-FFF2-40B4-BE49-F238E27FC236}">
                      <a16:creationId xmlns:a16="http://schemas.microsoft.com/office/drawing/2014/main" id="{330B56C3-07CA-E84A-888F-144FA2F8068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73" name="Rectangle 72">
                  <a:extLst>
                    <a:ext uri="{FF2B5EF4-FFF2-40B4-BE49-F238E27FC236}">
                      <a16:creationId xmlns:a16="http://schemas.microsoft.com/office/drawing/2014/main" id="{7106414F-DE04-4C42-A3EA-15D1FBD3427E}"/>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71" name="Graphic 70">
                <a:extLst>
                  <a:ext uri="{FF2B5EF4-FFF2-40B4-BE49-F238E27FC236}">
                    <a16:creationId xmlns:a16="http://schemas.microsoft.com/office/drawing/2014/main" id="{0EA9EE83-E23D-1348-9626-D9FFA530F10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pic>
          <p:nvPicPr>
            <p:cNvPr id="61" name="Picture 60">
              <a:extLst>
                <a:ext uri="{FF2B5EF4-FFF2-40B4-BE49-F238E27FC236}">
                  <a16:creationId xmlns:a16="http://schemas.microsoft.com/office/drawing/2014/main" id="{3943FBD4-01BE-E443-A71D-B8D4F8BDF0FD}"/>
                </a:ext>
              </a:extLst>
            </p:cNvPr>
            <p:cNvPicPr>
              <a:picLocks noChangeAspect="1"/>
            </p:cNvPicPr>
            <p:nvPr userDrawn="1"/>
          </p:nvPicPr>
          <p:blipFill rotWithShape="1">
            <a:blip r:embed="rId8"/>
            <a:srcRect l="5517" t="8479" r="5246" b="46497"/>
            <a:stretch/>
          </p:blipFill>
          <p:spPr>
            <a:xfrm>
              <a:off x="2057623" y="9598622"/>
              <a:ext cx="2764597" cy="1299909"/>
            </a:xfrm>
            <a:prstGeom prst="rect">
              <a:avLst/>
            </a:prstGeom>
          </p:spPr>
        </p:pic>
        <p:sp>
          <p:nvSpPr>
            <p:cNvPr id="49" name="Graphic 32">
              <a:extLst>
                <a:ext uri="{FF2B5EF4-FFF2-40B4-BE49-F238E27FC236}">
                  <a16:creationId xmlns:a16="http://schemas.microsoft.com/office/drawing/2014/main" id="{2DA5CF87-56FD-AC41-982C-053212384951}"/>
                </a:ext>
              </a:extLst>
            </p:cNvPr>
            <p:cNvSpPr/>
            <p:nvPr userDrawn="1"/>
          </p:nvSpPr>
          <p:spPr>
            <a:xfrm>
              <a:off x="4149198" y="9598622"/>
              <a:ext cx="675162" cy="1299909"/>
            </a:xfrm>
            <a:custGeom>
              <a:avLst/>
              <a:gdLst>
                <a:gd name="connsiteX0" fmla="*/ 895174 w 970726"/>
                <a:gd name="connsiteY0" fmla="*/ 0 h 1868488"/>
                <a:gd name="connsiteX1" fmla="*/ 0 w 970726"/>
                <a:gd name="connsiteY1" fmla="*/ 0 h 1868488"/>
                <a:gd name="connsiteX2" fmla="*/ 895174 w 970726"/>
                <a:gd name="connsiteY2" fmla="*/ 934244 h 1868488"/>
                <a:gd name="connsiteX3" fmla="*/ 895174 w 970726"/>
                <a:gd name="connsiteY3" fmla="*/ 934244 h 1868488"/>
                <a:gd name="connsiteX4" fmla="*/ 0 w 970726"/>
                <a:gd name="connsiteY4" fmla="*/ 1868488 h 1868488"/>
                <a:gd name="connsiteX5" fmla="*/ 970727 w 970726"/>
                <a:gd name="connsiteY5" fmla="*/ 1868488 h 1868488"/>
                <a:gd name="connsiteX6" fmla="*/ 970727 w 970726"/>
                <a:gd name="connsiteY6" fmla="*/ 0 h 18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726" h="1868488">
                  <a:moveTo>
                    <a:pt x="895174" y="0"/>
                  </a:moveTo>
                  <a:lnTo>
                    <a:pt x="0" y="0"/>
                  </a:lnTo>
                  <a:cubicBezTo>
                    <a:pt x="493778" y="1539"/>
                    <a:pt x="893699" y="418915"/>
                    <a:pt x="895174" y="934244"/>
                  </a:cubicBezTo>
                  <a:lnTo>
                    <a:pt x="895174" y="934244"/>
                  </a:lnTo>
                  <a:cubicBezTo>
                    <a:pt x="895174" y="1450212"/>
                    <a:pt x="494390" y="1868488"/>
                    <a:pt x="0" y="1868488"/>
                  </a:cubicBezTo>
                  <a:lnTo>
                    <a:pt x="970727" y="1868488"/>
                  </a:lnTo>
                  <a:lnTo>
                    <a:pt x="970727" y="0"/>
                  </a:lnTo>
                  <a:close/>
                </a:path>
              </a:pathLst>
            </a:custGeom>
            <a:solidFill>
              <a:schemeClr val="accent3"/>
            </a:solidFill>
            <a:ln w="17815" cap="flat">
              <a:noFill/>
              <a:prstDash val="solid"/>
              <a:miter/>
            </a:ln>
          </p:spPr>
          <p:txBody>
            <a:bodyPr rtlCol="0" anchor="ctr"/>
            <a:lstStyle/>
            <a:p>
              <a:endParaRPr lang="en-US">
                <a:solidFill>
                  <a:schemeClr val="accent2"/>
                </a:solidFill>
              </a:endParaRPr>
            </a:p>
          </p:txBody>
        </p:sp>
        <p:sp>
          <p:nvSpPr>
            <p:cNvPr id="63" name="Graphic 33">
              <a:extLst>
                <a:ext uri="{FF2B5EF4-FFF2-40B4-BE49-F238E27FC236}">
                  <a16:creationId xmlns:a16="http://schemas.microsoft.com/office/drawing/2014/main" id="{8281286F-5C18-4A49-9A8E-C67329816A01}"/>
                </a:ext>
              </a:extLst>
            </p:cNvPr>
            <p:cNvSpPr/>
            <p:nvPr userDrawn="1"/>
          </p:nvSpPr>
          <p:spPr>
            <a:xfrm>
              <a:off x="2148312" y="9598621"/>
              <a:ext cx="620687" cy="1299909"/>
            </a:xfrm>
            <a:custGeom>
              <a:avLst/>
              <a:gdLst>
                <a:gd name="connsiteX0" fmla="*/ 0 w 892175"/>
                <a:gd name="connsiteY0" fmla="*/ 1868488 h 1868488"/>
                <a:gd name="connsiteX1" fmla="*/ 0 w 892175"/>
                <a:gd name="connsiteY1" fmla="*/ 0 h 1868488"/>
                <a:gd name="connsiteX2" fmla="*/ 892175 w 892175"/>
                <a:gd name="connsiteY2" fmla="*/ 934244 h 1868488"/>
                <a:gd name="connsiteX3" fmla="*/ 892175 w 892175"/>
                <a:gd name="connsiteY3" fmla="*/ 934244 h 1868488"/>
                <a:gd name="connsiteX4" fmla="*/ 0 w 892175"/>
                <a:gd name="connsiteY4" fmla="*/ 1868488 h 186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5" h="1868488">
                  <a:moveTo>
                    <a:pt x="0" y="1868488"/>
                  </a:moveTo>
                  <a:lnTo>
                    <a:pt x="0" y="0"/>
                  </a:lnTo>
                  <a:cubicBezTo>
                    <a:pt x="492124" y="1539"/>
                    <a:pt x="890705" y="418915"/>
                    <a:pt x="892175" y="934244"/>
                  </a:cubicBezTo>
                  <a:lnTo>
                    <a:pt x="892175" y="934244"/>
                  </a:lnTo>
                  <a:cubicBezTo>
                    <a:pt x="892175" y="1450212"/>
                    <a:pt x="492734" y="1868488"/>
                    <a:pt x="0" y="1868488"/>
                  </a:cubicBezTo>
                  <a:close/>
                </a:path>
              </a:pathLst>
            </a:custGeom>
            <a:solidFill>
              <a:schemeClr val="accent6"/>
            </a:solidFill>
            <a:ln w="17717" cap="flat">
              <a:noFill/>
              <a:prstDash val="solid"/>
              <a:miter/>
            </a:ln>
          </p:spPr>
          <p:txBody>
            <a:bodyPr rtlCol="0" anchor="ctr"/>
            <a:lstStyle/>
            <a:p>
              <a:endParaRPr lang="en-US">
                <a:solidFill>
                  <a:schemeClr val="accent2"/>
                </a:solidFill>
              </a:endParaRPr>
            </a:p>
          </p:txBody>
        </p:sp>
        <p:sp>
          <p:nvSpPr>
            <p:cNvPr id="64" name="Rectangle 63">
              <a:extLst>
                <a:ext uri="{FF2B5EF4-FFF2-40B4-BE49-F238E27FC236}">
                  <a16:creationId xmlns:a16="http://schemas.microsoft.com/office/drawing/2014/main" id="{C074A307-A4BA-8A45-9696-DD9286427C84}"/>
                </a:ext>
              </a:extLst>
            </p:cNvPr>
            <p:cNvSpPr/>
            <p:nvPr userDrawn="1"/>
          </p:nvSpPr>
          <p:spPr>
            <a:xfrm>
              <a:off x="752805" y="9598622"/>
              <a:ext cx="1422753" cy="12999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80" name="Graphic 33">
              <a:extLst>
                <a:ext uri="{FF2B5EF4-FFF2-40B4-BE49-F238E27FC236}">
                  <a16:creationId xmlns:a16="http://schemas.microsoft.com/office/drawing/2014/main" id="{335053C3-B090-8541-9CCE-9A2B26FA29AD}"/>
                </a:ext>
              </a:extLst>
            </p:cNvPr>
            <p:cNvSpPr/>
            <p:nvPr userDrawn="1"/>
          </p:nvSpPr>
          <p:spPr>
            <a:xfrm>
              <a:off x="945117" y="9598621"/>
              <a:ext cx="620687" cy="1299909"/>
            </a:xfrm>
            <a:custGeom>
              <a:avLst/>
              <a:gdLst>
                <a:gd name="connsiteX0" fmla="*/ 0 w 892175"/>
                <a:gd name="connsiteY0" fmla="*/ 1868488 h 1868488"/>
                <a:gd name="connsiteX1" fmla="*/ 0 w 892175"/>
                <a:gd name="connsiteY1" fmla="*/ 0 h 1868488"/>
                <a:gd name="connsiteX2" fmla="*/ 892175 w 892175"/>
                <a:gd name="connsiteY2" fmla="*/ 934244 h 1868488"/>
                <a:gd name="connsiteX3" fmla="*/ 892175 w 892175"/>
                <a:gd name="connsiteY3" fmla="*/ 934244 h 1868488"/>
                <a:gd name="connsiteX4" fmla="*/ 0 w 892175"/>
                <a:gd name="connsiteY4" fmla="*/ 1868488 h 186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175" h="1868488">
                  <a:moveTo>
                    <a:pt x="0" y="1868488"/>
                  </a:moveTo>
                  <a:lnTo>
                    <a:pt x="0" y="0"/>
                  </a:lnTo>
                  <a:cubicBezTo>
                    <a:pt x="492124" y="1539"/>
                    <a:pt x="890705" y="418915"/>
                    <a:pt x="892175" y="934244"/>
                  </a:cubicBezTo>
                  <a:lnTo>
                    <a:pt x="892175" y="934244"/>
                  </a:lnTo>
                  <a:cubicBezTo>
                    <a:pt x="892175" y="1450212"/>
                    <a:pt x="492734" y="1868488"/>
                    <a:pt x="0" y="1868488"/>
                  </a:cubicBezTo>
                  <a:close/>
                </a:path>
              </a:pathLst>
            </a:custGeom>
            <a:solidFill>
              <a:schemeClr val="accent1"/>
            </a:solidFill>
            <a:ln w="17717" cap="flat">
              <a:noFill/>
              <a:prstDash val="solid"/>
              <a:miter/>
            </a:ln>
          </p:spPr>
          <p:txBody>
            <a:bodyPr rtlCol="0" anchor="ctr"/>
            <a:lstStyle/>
            <a:p>
              <a:endParaRPr lang="en-US">
                <a:solidFill>
                  <a:schemeClr val="accent2"/>
                </a:solidFill>
              </a:endParaRPr>
            </a:p>
          </p:txBody>
        </p:sp>
        <p:sp>
          <p:nvSpPr>
            <p:cNvPr id="81" name="Rectangle 80">
              <a:extLst>
                <a:ext uri="{FF2B5EF4-FFF2-40B4-BE49-F238E27FC236}">
                  <a16:creationId xmlns:a16="http://schemas.microsoft.com/office/drawing/2014/main" id="{F0E5AB50-9426-AF4C-B750-6BAA36186EF3}"/>
                </a:ext>
              </a:extLst>
            </p:cNvPr>
            <p:cNvSpPr/>
            <p:nvPr userDrawn="1"/>
          </p:nvSpPr>
          <p:spPr>
            <a:xfrm>
              <a:off x="636664" y="9598622"/>
              <a:ext cx="306314" cy="129990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40" name="Rectangle 39">
              <a:extLst>
                <a:ext uri="{FF2B5EF4-FFF2-40B4-BE49-F238E27FC236}">
                  <a16:creationId xmlns:a16="http://schemas.microsoft.com/office/drawing/2014/main" id="{6B39BB8D-75E8-D54C-B779-D0BE01FFD962}"/>
                </a:ext>
              </a:extLst>
            </p:cNvPr>
            <p:cNvSpPr/>
            <p:nvPr userDrawn="1"/>
          </p:nvSpPr>
          <p:spPr>
            <a:xfrm>
              <a:off x="632730" y="8740240"/>
              <a:ext cx="4193272" cy="2361559"/>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82" name="TextBox 81">
              <a:extLst>
                <a:ext uri="{FF2B5EF4-FFF2-40B4-BE49-F238E27FC236}">
                  <a16:creationId xmlns:a16="http://schemas.microsoft.com/office/drawing/2014/main" id="{A30901DB-1EBE-0D42-B3A7-CFEF27AB54A2}"/>
                </a:ext>
              </a:extLst>
            </p:cNvPr>
            <p:cNvSpPr txBox="1"/>
            <p:nvPr userDrawn="1"/>
          </p:nvSpPr>
          <p:spPr>
            <a:xfrm>
              <a:off x="788154" y="8786574"/>
              <a:ext cx="1480038" cy="649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accent1"/>
                  </a:solidFill>
                  <a:effectLst/>
                  <a:uFillTx/>
                  <a:latin typeface="FS Albert Pro Light" panose="02000503040000020004" pitchFamily="2" charset="0"/>
                  <a:ea typeface="+mn-ea"/>
                  <a:cs typeface="+mn-cs"/>
                  <a:sym typeface="Helvetica Neue"/>
                </a:rPr>
                <a:t>Headline</a:t>
              </a:r>
            </a:p>
          </p:txBody>
        </p:sp>
        <p:grpSp>
          <p:nvGrpSpPr>
            <p:cNvPr id="86" name="Group 85">
              <a:extLst>
                <a:ext uri="{FF2B5EF4-FFF2-40B4-BE49-F238E27FC236}">
                  <a16:creationId xmlns:a16="http://schemas.microsoft.com/office/drawing/2014/main" id="{7BF4FE8A-F0A5-F340-BD93-771C62EF884A}"/>
                </a:ext>
              </a:extLst>
            </p:cNvPr>
            <p:cNvGrpSpPr/>
            <p:nvPr userDrawn="1"/>
          </p:nvGrpSpPr>
          <p:grpSpPr>
            <a:xfrm>
              <a:off x="800439" y="9995598"/>
              <a:ext cx="497491" cy="497491"/>
              <a:chOff x="6981129" y="2783644"/>
              <a:chExt cx="1350134" cy="1350134"/>
            </a:xfrm>
          </p:grpSpPr>
          <p:sp>
            <p:nvSpPr>
              <p:cNvPr id="87" name="Oval 86">
                <a:extLst>
                  <a:ext uri="{FF2B5EF4-FFF2-40B4-BE49-F238E27FC236}">
                    <a16:creationId xmlns:a16="http://schemas.microsoft.com/office/drawing/2014/main" id="{D55B6863-CCD7-C345-A6F3-1DC43A48B8C5}"/>
                  </a:ext>
                </a:extLst>
              </p:cNvPr>
              <p:cNvSpPr/>
              <p:nvPr/>
            </p:nvSpPr>
            <p:spPr>
              <a:xfrm>
                <a:off x="6981129" y="2783644"/>
                <a:ext cx="1350134" cy="13501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a:extLst>
                  <a:ext uri="{FF2B5EF4-FFF2-40B4-BE49-F238E27FC236}">
                    <a16:creationId xmlns:a16="http://schemas.microsoft.com/office/drawing/2014/main" id="{8173F42A-E94D-D94C-ABF6-1D45218CA3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68690" y="2959122"/>
                <a:ext cx="1000651" cy="1000651"/>
              </a:xfrm>
              <a:prstGeom prst="rect">
                <a:avLst/>
              </a:prstGeom>
            </p:spPr>
          </p:pic>
        </p:grpSp>
        <p:sp>
          <p:nvSpPr>
            <p:cNvPr id="89" name="TextBox 88">
              <a:extLst>
                <a:ext uri="{FF2B5EF4-FFF2-40B4-BE49-F238E27FC236}">
                  <a16:creationId xmlns:a16="http://schemas.microsoft.com/office/drawing/2014/main" id="{6F7AADD7-008A-0B4D-88EC-65477196E26A}"/>
                </a:ext>
              </a:extLst>
            </p:cNvPr>
            <p:cNvSpPr txBox="1"/>
            <p:nvPr userDrawn="1"/>
          </p:nvSpPr>
          <p:spPr>
            <a:xfrm>
              <a:off x="1621150" y="9918943"/>
              <a:ext cx="1012883" cy="654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0" bIns="0" numCol="1" spcCol="38100" rtlCol="0" anchor="t">
              <a:no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accent1"/>
                  </a:solidFill>
                  <a:effectLst/>
                  <a:uFillTx/>
                  <a:latin typeface="FS Albert Pro Light" panose="02000503040000020004" pitchFamily="2" charset="0"/>
                  <a:ea typeface="+mn-ea"/>
                  <a:cs typeface="+mn-cs"/>
                  <a:sym typeface="Helvetica Neue"/>
                </a:rPr>
                <a:t>Lorem ipsum dolor sit </a:t>
              </a:r>
            </a:p>
            <a:p>
              <a:pPr marL="0" marR="0" indent="0" algn="l" defTabSz="2438338" rtl="0" fontAlgn="auto" latinLnBrk="0" hangingPunct="0">
                <a:lnSpc>
                  <a:spcPct val="100000"/>
                </a:lnSpc>
                <a:spcBef>
                  <a:spcPts val="0"/>
                </a:spcBef>
                <a:spcAft>
                  <a:spcPts val="0"/>
                </a:spcAft>
                <a:buClrTx/>
                <a:buSzTx/>
                <a:buFontTx/>
                <a:buNone/>
                <a:tabLst/>
              </a:pPr>
              <a:r>
                <a:rPr kumimoji="0" lang="en-US" sz="800" b="0" i="0" u="none" strike="noStrike" cap="none" spc="0" normalizeH="0" baseline="0" err="1">
                  <a:ln>
                    <a:noFill/>
                  </a:ln>
                  <a:solidFill>
                    <a:schemeClr val="accent1"/>
                  </a:solidFill>
                  <a:effectLst/>
                  <a:uFillTx/>
                  <a:latin typeface="FS Albert Pro Light" panose="02000503040000020004" pitchFamily="2" charset="0"/>
                  <a:ea typeface="+mn-ea"/>
                  <a:cs typeface="+mn-cs"/>
                  <a:sym typeface="Helvetica Neue"/>
                </a:rPr>
                <a:t>amet</a:t>
              </a:r>
              <a:r>
                <a:rPr kumimoji="0" lang="en-US" sz="800" b="0" i="0" u="none" strike="noStrike" cap="none" spc="0" normalizeH="0" baseline="0">
                  <a:ln>
                    <a:noFill/>
                  </a:ln>
                  <a:solidFill>
                    <a:schemeClr val="accent1"/>
                  </a:solidFill>
                  <a:effectLst/>
                  <a:uFillTx/>
                  <a:latin typeface="FS Albert Pro Light" panose="02000503040000020004" pitchFamily="2" charset="0"/>
                  <a:ea typeface="+mn-ea"/>
                  <a:cs typeface="+mn-cs"/>
                  <a:sym typeface="Helvetica Neue"/>
                </a:rPr>
                <a:t>, an minim </a:t>
              </a:r>
              <a:r>
                <a:rPr kumimoji="0" lang="en-US" sz="800" b="0" i="0" u="none" strike="noStrike" cap="none" spc="0" normalizeH="0" baseline="0" err="1">
                  <a:ln>
                    <a:noFill/>
                  </a:ln>
                  <a:solidFill>
                    <a:schemeClr val="accent1"/>
                  </a:solidFill>
                  <a:effectLst/>
                  <a:uFillTx/>
                  <a:latin typeface="FS Albert Pro Light" panose="02000503040000020004" pitchFamily="2" charset="0"/>
                  <a:ea typeface="+mn-ea"/>
                  <a:cs typeface="+mn-cs"/>
                  <a:sym typeface="Helvetica Neue"/>
                </a:rPr>
                <a:t>aeque</a:t>
              </a:r>
              <a:r>
                <a:rPr kumimoji="0" lang="en-US" sz="800" b="0" i="0" u="none" strike="noStrike" cap="none" spc="0" normalizeH="0" baseline="0">
                  <a:ln>
                    <a:noFill/>
                  </a:ln>
                  <a:solidFill>
                    <a:schemeClr val="accent1"/>
                  </a:solidFill>
                  <a:effectLst/>
                  <a:uFillTx/>
                  <a:latin typeface="FS Albert Pro Light" panose="02000503040000020004" pitchFamily="2" charset="0"/>
                  <a:ea typeface="+mn-ea"/>
                  <a:cs typeface="+mn-cs"/>
                  <a:sym typeface="Helvetica Neue"/>
                </a:rPr>
                <a:t> </a:t>
              </a:r>
            </a:p>
            <a:p>
              <a:pPr marL="0" marR="0" indent="0" algn="l" defTabSz="2438338" rtl="0" fontAlgn="auto" latinLnBrk="0" hangingPunct="0">
                <a:lnSpc>
                  <a:spcPct val="100000"/>
                </a:lnSpc>
                <a:spcBef>
                  <a:spcPts val="0"/>
                </a:spcBef>
                <a:spcAft>
                  <a:spcPts val="0"/>
                </a:spcAft>
                <a:buClrTx/>
                <a:buSzTx/>
                <a:buFontTx/>
                <a:buNone/>
                <a:tabLst/>
              </a:pPr>
              <a:r>
                <a:rPr kumimoji="0" lang="en-US" sz="800" b="0" i="0" u="none" strike="noStrike" cap="none" spc="0" normalizeH="0" baseline="0" err="1">
                  <a:ln>
                    <a:noFill/>
                  </a:ln>
                  <a:solidFill>
                    <a:schemeClr val="accent1"/>
                  </a:solidFill>
                  <a:effectLst/>
                  <a:uFillTx/>
                  <a:latin typeface="FS Albert Pro Light" panose="02000503040000020004" pitchFamily="2" charset="0"/>
                  <a:ea typeface="+mn-ea"/>
                  <a:cs typeface="+mn-cs"/>
                  <a:sym typeface="Helvetica Neue"/>
                </a:rPr>
                <a:t>mei</a:t>
              </a:r>
              <a:r>
                <a:rPr kumimoji="0" lang="en-US" sz="800" b="0" i="0" u="none" strike="noStrike" cap="none" spc="0" normalizeH="0" baseline="0">
                  <a:ln>
                    <a:noFill/>
                  </a:ln>
                  <a:solidFill>
                    <a:schemeClr val="accent1"/>
                  </a:solidFill>
                  <a:effectLst/>
                  <a:uFillTx/>
                  <a:latin typeface="FS Albert Pro Light" panose="02000503040000020004" pitchFamily="2" charset="0"/>
                  <a:ea typeface="+mn-ea"/>
                  <a:cs typeface="+mn-cs"/>
                  <a:sym typeface="Helvetica Neue"/>
                </a:rPr>
                <a:t>, </a:t>
              </a:r>
              <a:r>
                <a:rPr kumimoji="0" lang="en-US" sz="800" b="0" i="0" u="none" strike="noStrike" cap="none" spc="0" normalizeH="0" baseline="0" err="1">
                  <a:ln>
                    <a:noFill/>
                  </a:ln>
                  <a:solidFill>
                    <a:schemeClr val="accent1"/>
                  </a:solidFill>
                  <a:effectLst/>
                  <a:uFillTx/>
                  <a:latin typeface="FS Albert Pro Light" panose="02000503040000020004" pitchFamily="2" charset="0"/>
                  <a:ea typeface="+mn-ea"/>
                  <a:cs typeface="+mn-cs"/>
                  <a:sym typeface="Helvetica Neue"/>
                </a:rPr>
                <a:t>mei</a:t>
              </a:r>
              <a:r>
                <a:rPr kumimoji="0" lang="en-US" sz="800" b="0" i="0" u="none" strike="noStrike" cap="none" spc="0" normalizeH="0" baseline="0">
                  <a:ln>
                    <a:noFill/>
                  </a:ln>
                  <a:solidFill>
                    <a:schemeClr val="accent1"/>
                  </a:solidFill>
                  <a:effectLst/>
                  <a:uFillTx/>
                  <a:latin typeface="FS Albert Pro Light" panose="02000503040000020004" pitchFamily="2" charset="0"/>
                  <a:ea typeface="+mn-ea"/>
                  <a:cs typeface="+mn-cs"/>
                  <a:sym typeface="Helvetica Neue"/>
                </a:rPr>
                <a:t> et </a:t>
              </a:r>
              <a:r>
                <a:rPr kumimoji="0" lang="en-US" sz="800" b="0" i="0" u="none" strike="noStrike" cap="none" spc="0" normalizeH="0" baseline="0" err="1">
                  <a:ln>
                    <a:noFill/>
                  </a:ln>
                  <a:solidFill>
                    <a:schemeClr val="accent1"/>
                  </a:solidFill>
                  <a:effectLst/>
                  <a:uFillTx/>
                  <a:latin typeface="FS Albert Pro Light" panose="02000503040000020004" pitchFamily="2" charset="0"/>
                  <a:ea typeface="+mn-ea"/>
                  <a:cs typeface="+mn-cs"/>
                  <a:sym typeface="Helvetica Neue"/>
                </a:rPr>
                <a:t>dicat</a:t>
              </a:r>
              <a:r>
                <a:rPr kumimoji="0" lang="en-US" sz="800" b="0" i="0" u="none" strike="noStrike" cap="none" spc="0" normalizeH="0" baseline="0">
                  <a:ln>
                    <a:noFill/>
                  </a:ln>
                  <a:solidFill>
                    <a:schemeClr val="accent1"/>
                  </a:solidFill>
                  <a:effectLst/>
                  <a:uFillTx/>
                  <a:latin typeface="FS Albert Pro Light" panose="02000503040000020004" pitchFamily="2" charset="0"/>
                  <a:ea typeface="+mn-ea"/>
                  <a:cs typeface="+mn-cs"/>
                  <a:sym typeface="Helvetica Neue"/>
                </a:rPr>
                <a:t> facer, no </a:t>
              </a:r>
              <a:r>
                <a:rPr kumimoji="0" lang="en-US" sz="800" b="0" i="0" u="none" strike="noStrike" cap="none" spc="0" normalizeH="0" baseline="0" err="1">
                  <a:ln>
                    <a:noFill/>
                  </a:ln>
                  <a:solidFill>
                    <a:schemeClr val="accent1"/>
                  </a:solidFill>
                  <a:effectLst/>
                  <a:uFillTx/>
                  <a:latin typeface="FS Albert Pro Light" panose="02000503040000020004" pitchFamily="2" charset="0"/>
                  <a:ea typeface="+mn-ea"/>
                  <a:cs typeface="+mn-cs"/>
                  <a:sym typeface="Helvetica Neue"/>
                </a:rPr>
                <a:t>suas</a:t>
              </a:r>
              <a:r>
                <a:rPr kumimoji="0" lang="en-US" sz="800" b="0" i="0" u="none" strike="noStrike" cap="none" spc="0" normalizeH="0" baseline="0">
                  <a:ln>
                    <a:noFill/>
                  </a:ln>
                  <a:solidFill>
                    <a:schemeClr val="accent1"/>
                  </a:solidFill>
                  <a:effectLst/>
                  <a:uFillTx/>
                  <a:latin typeface="FS Albert Pro Light" panose="02000503040000020004" pitchFamily="2" charset="0"/>
                  <a:ea typeface="+mn-ea"/>
                  <a:cs typeface="+mn-cs"/>
                  <a:sym typeface="Helvetica Neue"/>
                </a:rPr>
                <a:t> ipsum.</a:t>
              </a:r>
            </a:p>
          </p:txBody>
        </p:sp>
      </p:grpSp>
    </p:spTree>
    <p:extLst>
      <p:ext uri="{BB962C8B-B14F-4D97-AF65-F5344CB8AC3E}">
        <p14:creationId xmlns:p14="http://schemas.microsoft.com/office/powerpoint/2010/main" val="328486103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Writing Style">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B1FED86A-3851-EE41-9FF0-8F2D276E7753}"/>
              </a:ext>
            </a:extLst>
          </p:cNvPr>
          <p:cNvSpPr txBox="1"/>
          <p:nvPr userDrawn="1"/>
        </p:nvSpPr>
        <p:spPr>
          <a:xfrm>
            <a:off x="636663" y="631918"/>
            <a:ext cx="16513911" cy="1178328"/>
          </a:xfrm>
          <a:prstGeom prst="rect">
            <a:avLst/>
          </a:prstGeom>
          <a:ln w="12700">
            <a:miter lim="400000"/>
          </a:ln>
        </p:spPr>
        <p:txBody>
          <a:bodyPr lIns="50800" tIns="50800" rIns="50800" bIns="50800"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r>
              <a:rPr kumimoji="0" lang="en-US" sz="6000" b="0" i="0" u="none" strike="noStrike" cap="none" spc="-10" normalizeH="0" baseline="0">
                <a:ln>
                  <a:noFill/>
                </a:ln>
                <a:solidFill>
                  <a:schemeClr val="accent5"/>
                </a:solidFill>
                <a:effectLst/>
                <a:uFillTx/>
                <a:latin typeface="FS Albert Pro Light" panose="02000503040000020004" pitchFamily="2" charset="0"/>
                <a:ea typeface="+mj-ea"/>
                <a:cs typeface="+mj-cs"/>
                <a:sym typeface="FSAlbertPro-Light"/>
              </a:rPr>
              <a:t>Helpful reminders for branded presentations</a:t>
            </a:r>
          </a:p>
        </p:txBody>
      </p:sp>
      <p:sp>
        <p:nvSpPr>
          <p:cNvPr id="57" name="TextBox 56">
            <a:extLst>
              <a:ext uri="{FF2B5EF4-FFF2-40B4-BE49-F238E27FC236}">
                <a16:creationId xmlns:a16="http://schemas.microsoft.com/office/drawing/2014/main" id="{EB99AF3B-13BF-B645-B0E0-E078AB9FBC70}"/>
              </a:ext>
            </a:extLst>
          </p:cNvPr>
          <p:cNvSpPr txBox="1"/>
          <p:nvPr userDrawn="1"/>
        </p:nvSpPr>
        <p:spPr>
          <a:xfrm>
            <a:off x="636664" y="1430753"/>
            <a:ext cx="7124585" cy="10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120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Review all copy related to BD and BD products:</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product names correct and identified with an approved generic noun descriptor? (Reference the approved BD trademark list.) Are generic descriptors in the right case? Is BD present before product names where appropriate? </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BD products labeled properly with a trademark symbol (™) or registered trademark symbol (®) on each reference?</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you describe BD products, segments, units and the company according to our standards? (e.g., not abbreviating business units, including organizational names)</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Is the BD tagline, </a:t>
            </a:r>
            <a:r>
              <a:rPr kumimoji="0" lang="en-US" sz="2400" b="0" i="1"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advancing the world of health™</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used appropriately and written in italics when included in body copy?</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Have you ensured BD or any BD product are not used in the possessive (e.g., BD’s) or plural forms? </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BD address blocks correctly formatted (e.g., BD, Franklin Lakes, NJ, 07417, U.S.)?</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BD websites formatted correctly with no www? </a:t>
            </a:r>
            <a:b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b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all of the links work?</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Did you include the proper copyright block and trademark byline, ensuring it has the current year, and modify for specific trademarks as needed?</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If for internal use only, have you included a confidentiality notice in the footer?</a:t>
            </a:r>
          </a:p>
          <a:p>
            <a:pPr marL="457200" indent="-457200" algn="l">
              <a:lnSpc>
                <a:spcPct val="100000"/>
              </a:lnSpc>
              <a:spcBef>
                <a:spcPts val="1200"/>
              </a:spcBef>
              <a:spcAft>
                <a:spcPct val="0"/>
              </a:spcAft>
              <a:buFont typeface="Wingdings" pitchFamily="2" charset="2"/>
              <a:buChar char="q"/>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457200" indent="-457200" algn="l">
              <a:lnSpc>
                <a:spcPct val="100000"/>
              </a:lnSpc>
              <a:spcBef>
                <a:spcPts val="1200"/>
              </a:spcBef>
              <a:spcAft>
                <a:spcPct val="0"/>
              </a:spcAft>
              <a:buFont typeface="Calibri" charset="0"/>
              <a:buAutoNum type="arabicPeriod"/>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457200" indent="-457200" algn="l">
              <a:lnSpc>
                <a:spcPct val="100000"/>
              </a:lnSpc>
              <a:spcBef>
                <a:spcPts val="1200"/>
              </a:spcBef>
              <a:spcAft>
                <a:spcPct val="0"/>
              </a:spcAft>
              <a:buFont typeface="Calibri" charset="0"/>
              <a:buAutoNum type="arabicPeriod"/>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457200" indent="-457200" algn="l">
              <a:lnSpc>
                <a:spcPct val="100000"/>
              </a:lnSpc>
              <a:spcBef>
                <a:spcPts val="1200"/>
              </a:spcBef>
              <a:spcAft>
                <a:spcPct val="0"/>
              </a:spcAft>
              <a:buFont typeface="Calibri" charset="0"/>
              <a:buAutoNum type="arabicPeriod"/>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457200" indent="-457200">
              <a:spcBef>
                <a:spcPts val="1200"/>
              </a:spcBef>
              <a:spcAft>
                <a:spcPct val="0"/>
              </a:spcAft>
              <a:buFont typeface="Calibri" charset="0"/>
              <a:buAutoNum type="arabicPeriod" startAt="4"/>
            </a:pPr>
            <a:endParaRPr lang="en-US">
              <a:latin typeface="Verdana" charset="0"/>
              <a:cs typeface="Verdana" charset="0"/>
            </a:endParaRPr>
          </a:p>
        </p:txBody>
      </p:sp>
      <p:sp>
        <p:nvSpPr>
          <p:cNvPr id="58" name="TextBox 57">
            <a:extLst>
              <a:ext uri="{FF2B5EF4-FFF2-40B4-BE49-F238E27FC236}">
                <a16:creationId xmlns:a16="http://schemas.microsoft.com/office/drawing/2014/main" id="{11166969-96FA-6047-9C09-55F7B6688FEC}"/>
              </a:ext>
            </a:extLst>
          </p:cNvPr>
          <p:cNvSpPr txBox="1"/>
          <p:nvPr userDrawn="1"/>
        </p:nvSpPr>
        <p:spPr>
          <a:xfrm>
            <a:off x="8502931" y="1430753"/>
            <a:ext cx="7905961" cy="10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120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Check the document for common errors and writing style:</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Did you use the BD voice in active phrasing where possible?</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you using contractions and relatable language?</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t>
            </a:r>
            <a:r>
              <a:rPr kumimoji="0" lang="en-US" sz="2400" b="0" i="0" u="none" strike="noStrike" cap="none" spc="0" normalizeH="0" baseline="0" err="1">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em</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dashes, </a:t>
            </a:r>
            <a:r>
              <a:rPr kumimoji="0" lang="en-US" sz="2400" b="0" i="0" u="none" strike="noStrike" cap="none" spc="0" normalizeH="0" baseline="0" err="1">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en</a:t>
            </a: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dashes and hyphens used properly and without spaces?</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Is the copy clear of ampersands if they’re not in an official name, R&amp;D or Q&amp;A?</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Have you eliminated unneeded words?</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words spelled correctly? (Use spell check and your judgement—basil vs basal)</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any bulleted lists formatted correctly (e.g., using parallel grammar, with punctuation if sentences/without if fragments)?</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unneeded serial commas deleted?</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numbers from zero to nine spelled out? If not, is it only because they are part of an official name, product name, measurement or a combination of numbers less than 10 and greater than 10 in the same sentence?</a:t>
            </a:r>
          </a:p>
          <a:p>
            <a:pPr marL="457200" indent="-457200" algn="l">
              <a:lnSpc>
                <a:spcPct val="100000"/>
              </a:lnSpc>
              <a:spcBef>
                <a:spcPts val="1200"/>
              </a:spcBef>
              <a:spcAft>
                <a:spcPct val="0"/>
              </a:spcAft>
              <a:buFont typeface="Calibri" charset="0"/>
              <a:buAutoNum type="arabicPeriod"/>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457200" indent="-457200" algn="l">
              <a:lnSpc>
                <a:spcPct val="100000"/>
              </a:lnSpc>
              <a:spcBef>
                <a:spcPts val="1200"/>
              </a:spcBef>
              <a:spcAft>
                <a:spcPct val="0"/>
              </a:spcAft>
              <a:buFont typeface="Calibri" charset="0"/>
              <a:buAutoNum type="arabicPeriod"/>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457200" indent="-457200" algn="l">
              <a:lnSpc>
                <a:spcPct val="100000"/>
              </a:lnSpc>
              <a:spcBef>
                <a:spcPts val="1200"/>
              </a:spcBef>
              <a:spcAft>
                <a:spcPct val="0"/>
              </a:spcAft>
              <a:buFont typeface="Calibri" charset="0"/>
              <a:buAutoNum type="arabicPeriod"/>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457200" indent="-457200" algn="l">
              <a:lnSpc>
                <a:spcPct val="100000"/>
              </a:lnSpc>
              <a:spcBef>
                <a:spcPts val="1200"/>
              </a:spcBef>
              <a:spcAft>
                <a:spcPct val="0"/>
              </a:spcAft>
              <a:buFont typeface="Calibri" charset="0"/>
              <a:buAutoNum type="arabicPeriod"/>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457200" indent="-457200" algn="l">
              <a:lnSpc>
                <a:spcPct val="100000"/>
              </a:lnSpc>
              <a:spcBef>
                <a:spcPts val="1200"/>
              </a:spcBef>
              <a:spcAft>
                <a:spcPct val="0"/>
              </a:spcAft>
              <a:buFont typeface="Calibri" charset="0"/>
              <a:buAutoNum type="arabicPeriod"/>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457200" indent="-457200">
              <a:spcBef>
                <a:spcPts val="1200"/>
              </a:spcBef>
              <a:spcAft>
                <a:spcPct val="0"/>
              </a:spcAft>
              <a:buFont typeface="Calibri" charset="0"/>
              <a:buAutoNum type="arabicPeriod" startAt="4"/>
            </a:pPr>
            <a:endParaRPr lang="en-US">
              <a:latin typeface="Verdana" charset="0"/>
              <a:cs typeface="Verdana" charset="0"/>
            </a:endParaRPr>
          </a:p>
        </p:txBody>
      </p:sp>
      <p:sp>
        <p:nvSpPr>
          <p:cNvPr id="59" name="TextBox 58">
            <a:extLst>
              <a:ext uri="{FF2B5EF4-FFF2-40B4-BE49-F238E27FC236}">
                <a16:creationId xmlns:a16="http://schemas.microsoft.com/office/drawing/2014/main" id="{9A4D46D3-3943-4642-ACCE-9FB655AA4724}"/>
              </a:ext>
            </a:extLst>
          </p:cNvPr>
          <p:cNvSpPr txBox="1"/>
          <p:nvPr userDrawn="1"/>
        </p:nvSpPr>
        <p:spPr>
          <a:xfrm>
            <a:off x="17150575" y="1430753"/>
            <a:ext cx="6869149" cy="10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1200"/>
              </a:spcBef>
              <a:spcAft>
                <a:spcPts val="0"/>
              </a:spcAft>
              <a:buClrTx/>
              <a:buSzTx/>
              <a:buFontTx/>
              <a:buNone/>
              <a:tabLst/>
            </a:pPr>
            <a:r>
              <a:rPr kumimoji="0" lang="en-US" sz="2400" b="1" i="0" u="none" strike="noStrike" cap="none" spc="0" normalizeH="0" baseline="0">
                <a:ln>
                  <a:noFill/>
                </a:ln>
                <a:solidFill>
                  <a:schemeClr val="tx2"/>
                </a:solidFill>
                <a:effectLst/>
                <a:uFillTx/>
                <a:latin typeface="FS Albert Pro" panose="02000503040000020004" pitchFamily="2" charset="0"/>
                <a:ea typeface="+mn-ea"/>
                <a:cs typeface="+mn-cs"/>
                <a:sym typeface="Helvetica Neue"/>
              </a:rPr>
              <a:t>Check the references :</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Have you verified all people have the correct name and title using the Maxwell directory?</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page numbers match in the contents and body, and any mid-presentation contents lists?</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the citations correct via PubMed and in AMA style?</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references grouped together as one continuous block of copy at the end of the document under the header “References” (or Reference if there is only one)? Are they formatted correctly per AMA style and listed in the order in which they appeared in the document?</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mentions of “Data on file” changed to match their actual reference information?</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third-party trademarks identified with the correct symbol?</a:t>
            </a:r>
          </a:p>
          <a:p>
            <a:pPr marL="457200" indent="-457200" algn="l">
              <a:lnSpc>
                <a:spcPct val="100000"/>
              </a:lnSpc>
              <a:spcBef>
                <a:spcPts val="1200"/>
              </a:spcBef>
              <a:spcAft>
                <a:spcPct val="0"/>
              </a:spcAft>
              <a:buFont typeface="Wingdings" pitchFamily="2" charset="2"/>
              <a:buChar char="q"/>
            </a:pPr>
            <a:r>
              <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references to third-party websites formatted exactly as they appear in the web browser? Do all of the links work?</a:t>
            </a:r>
          </a:p>
          <a:p>
            <a:pPr marL="457200" indent="-457200" algn="l">
              <a:lnSpc>
                <a:spcPct val="100000"/>
              </a:lnSpc>
              <a:spcBef>
                <a:spcPts val="1200"/>
              </a:spcBef>
              <a:spcAft>
                <a:spcPct val="0"/>
              </a:spcAft>
              <a:buFont typeface="Calibri" charset="0"/>
              <a:buAutoNum type="arabicPeriod"/>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457200" indent="-457200" algn="l">
              <a:lnSpc>
                <a:spcPct val="100000"/>
              </a:lnSpc>
              <a:spcBef>
                <a:spcPts val="1200"/>
              </a:spcBef>
              <a:spcAft>
                <a:spcPct val="0"/>
              </a:spcAft>
              <a:buFont typeface="Calibri" charset="0"/>
              <a:buAutoNum type="arabicPeriod"/>
            </a:pPr>
            <a:endParaRPr kumimoji="0" lang="en-US" sz="2400" b="0" i="0" u="none" strike="noStrike" cap="none" spc="0" normalizeH="0" baseline="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p:txBody>
      </p:sp>
      <p:sp>
        <p:nvSpPr>
          <p:cNvPr id="7" name="TextBox 6">
            <a:extLst>
              <a:ext uri="{FF2B5EF4-FFF2-40B4-BE49-F238E27FC236}">
                <a16:creationId xmlns:a16="http://schemas.microsoft.com/office/drawing/2014/main" id="{030AF4F8-4A7C-8441-B8D9-1F2F0A729C6D}"/>
              </a:ext>
            </a:extLst>
          </p:cNvPr>
          <p:cNvSpPr txBox="1"/>
          <p:nvPr userDrawn="1"/>
        </p:nvSpPr>
        <p:spPr>
          <a:xfrm>
            <a:off x="8502931" y="12093793"/>
            <a:ext cx="12194498" cy="369332"/>
          </a:xfrm>
          <a:prstGeom prst="rect">
            <a:avLst/>
          </a:prstGeom>
          <a:noFill/>
          <a:ln w="12700">
            <a:miter lim="400000"/>
          </a:ln>
        </p:spPr>
        <p:txBody>
          <a:bodyPr wrap="square" lIns="0" tIns="0" rIns="0" bIns="0">
            <a:spAutoFit/>
          </a:body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2400" b="1">
                <a:solidFill>
                  <a:schemeClr val="accent1"/>
                </a:solidFill>
                <a:latin typeface="Verdana"/>
                <a:cs typeface="Verdana"/>
              </a:rPr>
              <a:t>Please visit the </a:t>
            </a:r>
            <a:r>
              <a:rPr lang="en-US" sz="2400" b="1">
                <a:solidFill>
                  <a:schemeClr val="accent1"/>
                </a:solidFill>
                <a:latin typeface="Verdana"/>
                <a:cs typeface="Verdana"/>
                <a:hlinkClick r:id="rId2"/>
              </a:rPr>
              <a:t>Writing Section</a:t>
            </a:r>
            <a:r>
              <a:rPr lang="en-US" sz="2400" b="1">
                <a:solidFill>
                  <a:schemeClr val="accent1"/>
                </a:solidFill>
                <a:latin typeface="Verdana"/>
                <a:cs typeface="Verdana"/>
              </a:rPr>
              <a:t> of Design System for more details.</a:t>
            </a:r>
          </a:p>
        </p:txBody>
      </p:sp>
    </p:spTree>
    <p:extLst>
      <p:ext uri="{BB962C8B-B14F-4D97-AF65-F5344CB8AC3E}">
        <p14:creationId xmlns:p14="http://schemas.microsoft.com/office/powerpoint/2010/main" val="332794095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ue Title Slide (Low angle position)">
    <p:spTree>
      <p:nvGrpSpPr>
        <p:cNvPr id="1" name=""/>
        <p:cNvGrpSpPr/>
        <p:nvPr/>
      </p:nvGrpSpPr>
      <p:grpSpPr>
        <a:xfrm>
          <a:off x="0" y="0"/>
          <a:ext cx="0" cy="0"/>
          <a:chOff x="0" y="0"/>
          <a:chExt cx="0" cy="0"/>
        </a:xfrm>
      </p:grpSpPr>
      <p:sp>
        <p:nvSpPr>
          <p:cNvPr id="18" name="Text Placeholder 10"/>
          <p:cNvSpPr>
            <a:spLocks noGrp="1"/>
          </p:cNvSpPr>
          <p:nvPr>
            <p:ph type="body" sz="quarter" idx="12"/>
          </p:nvPr>
        </p:nvSpPr>
        <p:spPr>
          <a:xfrm>
            <a:off x="1219200" y="8852679"/>
            <a:ext cx="12598400" cy="3867150"/>
          </a:xfrm>
          <a:prstGeom prst="rect">
            <a:avLst/>
          </a:prstGeom>
        </p:spPr>
        <p:txBody>
          <a:bodyPr vert="horz"/>
          <a:lstStyle>
            <a:lvl1pPr marL="0" indent="0">
              <a:buFont typeface="+mj-lt"/>
              <a:buNone/>
              <a:defRPr sz="3734">
                <a:latin typeface="Verdana"/>
                <a:cs typeface="Verdana"/>
              </a:defRPr>
            </a:lvl1pPr>
            <a:lvl2pPr marL="0" indent="0">
              <a:buFont typeface="+mj-lt"/>
              <a:buNone/>
              <a:defRPr sz="3734">
                <a:latin typeface="Verdana"/>
                <a:cs typeface="Verdana"/>
              </a:defRPr>
            </a:lvl2pPr>
            <a:lvl3pPr marL="0" indent="0">
              <a:buFont typeface="+mj-lt"/>
              <a:buNone/>
              <a:defRPr sz="3734">
                <a:latin typeface="Verdana"/>
                <a:cs typeface="Verdana"/>
              </a:defRPr>
            </a:lvl3pPr>
            <a:lvl4pPr marL="0" indent="0">
              <a:buFont typeface="+mj-lt"/>
              <a:buNone/>
              <a:defRPr sz="3734">
                <a:latin typeface="Verdana"/>
                <a:cs typeface="Verdana"/>
              </a:defRPr>
            </a:lvl4pPr>
          </a:lstStyle>
          <a:p>
            <a:pPr lvl="0"/>
            <a:r>
              <a:rPr lang="en-US"/>
              <a:t>Edit Master text styles</a:t>
            </a:r>
          </a:p>
        </p:txBody>
      </p:sp>
      <p:sp>
        <p:nvSpPr>
          <p:cNvPr id="10" name="Slide Number Placeholder 1"/>
          <p:cNvSpPr>
            <a:spLocks noGrp="1"/>
          </p:cNvSpPr>
          <p:nvPr>
            <p:ph type="sldNum" sz="quarter" idx="13"/>
          </p:nvPr>
        </p:nvSpPr>
        <p:spPr>
          <a:xfrm>
            <a:off x="5" y="13462001"/>
            <a:ext cx="211666" cy="241302"/>
          </a:xfrm>
          <a:prstGeom prst="rect">
            <a:avLst/>
          </a:prstGeom>
        </p:spPr>
        <p:txBody>
          <a:bodyPr/>
          <a:lstStyle>
            <a:lvl1pPr fontAlgn="auto">
              <a:spcBef>
                <a:spcPts val="0"/>
              </a:spcBef>
              <a:spcAft>
                <a:spcPts val="0"/>
              </a:spcAft>
              <a:defRPr sz="534">
                <a:solidFill>
                  <a:schemeClr val="bg1"/>
                </a:solidFill>
                <a:latin typeface="+mn-lt"/>
                <a:ea typeface="+mn-ea"/>
                <a:cs typeface="+mn-cs"/>
              </a:defRPr>
            </a:lvl1pPr>
          </a:lstStyle>
          <a:p>
            <a:fld id="{C3994ED3-67B0-7542-A868-27F8198BD350}" type="slidenum">
              <a:rPr lang="en-US" smtClean="0"/>
              <a:t>‹#›</a:t>
            </a:fld>
            <a:endParaRPr lang="en-US"/>
          </a:p>
        </p:txBody>
      </p:sp>
      <p:pic>
        <p:nvPicPr>
          <p:cNvPr id="11" name="Picture 4" descr="bd_3_rgb_lbg_1_5.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8639372" y="10593200"/>
            <a:ext cx="5744632" cy="3129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27"/>
          <p:cNvSpPr/>
          <p:nvPr/>
        </p:nvSpPr>
        <p:spPr>
          <a:xfrm>
            <a:off x="0" y="0"/>
            <a:ext cx="24384000" cy="6858000"/>
          </a:xfrm>
          <a:prstGeom prst="rect">
            <a:avLst/>
          </a:prstGeom>
          <a:solidFill>
            <a:srgbClr val="8CC6E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800"/>
          </a:p>
        </p:txBody>
      </p:sp>
      <p:sp>
        <p:nvSpPr>
          <p:cNvPr id="29" name="Title 1"/>
          <p:cNvSpPr>
            <a:spLocks noGrp="1"/>
          </p:cNvSpPr>
          <p:nvPr>
            <p:ph type="title"/>
          </p:nvPr>
        </p:nvSpPr>
        <p:spPr>
          <a:xfrm>
            <a:off x="1219200" y="1144115"/>
            <a:ext cx="21945600" cy="3333298"/>
          </a:xfrm>
          <a:prstGeom prst="rect">
            <a:avLst/>
          </a:prstGeom>
        </p:spPr>
        <p:txBody>
          <a:bodyPr anchor="ctr"/>
          <a:lstStyle>
            <a:lvl1pPr algn="l">
              <a:defRPr sz="8534" baseline="0">
                <a:solidFill>
                  <a:srgbClr val="424342"/>
                </a:solidFill>
                <a:latin typeface="Verdana"/>
                <a:cs typeface="Verdana"/>
              </a:defRPr>
            </a:lvl1pPr>
          </a:lstStyle>
          <a:p>
            <a:r>
              <a:rPr lang="en-US"/>
              <a:t>Click to edit Master title style</a:t>
            </a:r>
          </a:p>
        </p:txBody>
      </p:sp>
      <p:sp>
        <p:nvSpPr>
          <p:cNvPr id="30" name="Isosceles Triangle 29"/>
          <p:cNvSpPr/>
          <p:nvPr/>
        </p:nvSpPr>
        <p:spPr>
          <a:xfrm rot="5400000" flipH="1">
            <a:off x="3308927" y="2742818"/>
            <a:ext cx="1967350" cy="8585200"/>
          </a:xfrm>
          <a:prstGeom prst="triangle">
            <a:avLst/>
          </a:prstGeom>
          <a:solidFill>
            <a:srgbClr val="0239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800"/>
          </a:p>
        </p:txBody>
      </p:sp>
      <p:sp>
        <p:nvSpPr>
          <p:cNvPr id="31" name="Isosceles Triangle 30"/>
          <p:cNvSpPr/>
          <p:nvPr/>
        </p:nvSpPr>
        <p:spPr>
          <a:xfrm rot="16200000" flipH="1">
            <a:off x="12241728" y="-3287915"/>
            <a:ext cx="4531808" cy="19752734"/>
          </a:xfrm>
          <a:prstGeom prst="triangl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800"/>
          </a:p>
        </p:txBody>
      </p:sp>
    </p:spTree>
    <p:extLst>
      <p:ext uri="{BB962C8B-B14F-4D97-AF65-F5344CB8AC3E}">
        <p14:creationId xmlns:p14="http://schemas.microsoft.com/office/powerpoint/2010/main" val="2229879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w Image (Boosted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F1AB290-160C-9A44-855B-97CCFD804CC4}"/>
              </a:ext>
            </a:extLst>
          </p:cNvPr>
          <p:cNvGrpSpPr/>
          <p:nvPr userDrawn="1"/>
        </p:nvGrpSpPr>
        <p:grpSpPr>
          <a:xfrm>
            <a:off x="-755" y="12618496"/>
            <a:ext cx="8367556" cy="1106648"/>
            <a:chOff x="-755" y="12618496"/>
            <a:chExt cx="8367556" cy="1106648"/>
          </a:xfrm>
        </p:grpSpPr>
        <p:grpSp>
          <p:nvGrpSpPr>
            <p:cNvPr id="18" name="Group 17">
              <a:extLst>
                <a:ext uri="{FF2B5EF4-FFF2-40B4-BE49-F238E27FC236}">
                  <a16:creationId xmlns:a16="http://schemas.microsoft.com/office/drawing/2014/main" id="{38CBBD32-A2FF-4D43-B2A7-373844DE55A1}"/>
                </a:ext>
              </a:extLst>
            </p:cNvPr>
            <p:cNvGrpSpPr/>
            <p:nvPr userDrawn="1"/>
          </p:nvGrpSpPr>
          <p:grpSpPr>
            <a:xfrm>
              <a:off x="1" y="12627864"/>
              <a:ext cx="8366800" cy="1097280"/>
              <a:chOff x="-58710091" y="-1"/>
              <a:chExt cx="77340167" cy="10058402"/>
            </a:xfrm>
            <a:solidFill>
              <a:schemeClr val="accent5"/>
            </a:solidFill>
          </p:grpSpPr>
          <p:pic>
            <p:nvPicPr>
              <p:cNvPr id="30" name="Graphic 29">
                <a:extLst>
                  <a:ext uri="{FF2B5EF4-FFF2-40B4-BE49-F238E27FC236}">
                    <a16:creationId xmlns:a16="http://schemas.microsoft.com/office/drawing/2014/main" id="{5421ABA4-06C2-EB46-A53C-EE64580002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EBC8E64D-47AD-7047-B4AD-1CF1E0BE4B5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0E63EBDB-900E-9743-BFB7-DC09388ABD9F}"/>
                </a:ext>
              </a:extLst>
            </p:cNvPr>
            <p:cNvGrpSpPr/>
            <p:nvPr userDrawn="1"/>
          </p:nvGrpSpPr>
          <p:grpSpPr>
            <a:xfrm>
              <a:off x="-755" y="12627864"/>
              <a:ext cx="2413264" cy="1097280"/>
              <a:chOff x="-3677406" y="-1"/>
              <a:chExt cx="22307482" cy="10058402"/>
            </a:xfrm>
          </p:grpSpPr>
          <p:pic>
            <p:nvPicPr>
              <p:cNvPr id="28" name="Graphic 27">
                <a:extLst>
                  <a:ext uri="{FF2B5EF4-FFF2-40B4-BE49-F238E27FC236}">
                    <a16:creationId xmlns:a16="http://schemas.microsoft.com/office/drawing/2014/main" id="{7744EDBF-F891-1B4A-B2E4-62C0EF759C0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57A356D3-2420-7F49-A3DD-DF43D45BA1E0}"/>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68AE0339-71F8-114A-817E-A9A4486AECA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Picture Placeholder 5">
            <a:extLst>
              <a:ext uri="{FF2B5EF4-FFF2-40B4-BE49-F238E27FC236}">
                <a16:creationId xmlns:a16="http://schemas.microsoft.com/office/drawing/2014/main" id="{97F06DC1-3742-5D40-9079-D34996FA2A0A}"/>
              </a:ext>
            </a:extLst>
          </p:cNvPr>
          <p:cNvSpPr>
            <a:spLocks noGrp="1"/>
          </p:cNvSpPr>
          <p:nvPr>
            <p:ph type="pic" sz="quarter" idx="14" hasCustomPrompt="1"/>
          </p:nvPr>
        </p:nvSpPr>
        <p:spPr>
          <a:xfrm>
            <a:off x="0" y="0"/>
            <a:ext cx="24384000" cy="12661378"/>
          </a:xfrm>
          <a:prstGeom prst="rect">
            <a:avLst/>
          </a:prstGeom>
        </p:spPr>
        <p:txBody>
          <a:bodyPr/>
          <a:lstStyle>
            <a:lvl1pPr>
              <a:defRPr>
                <a:solidFill>
                  <a:schemeClr val="accent1"/>
                </a:solidFill>
              </a:defRPr>
            </a:lvl1pPr>
          </a:lstStyle>
          <a:p>
            <a:r>
              <a:rPr lang="en-US"/>
              <a:t>Image</a:t>
            </a:r>
          </a:p>
        </p:txBody>
      </p:sp>
      <p:sp>
        <p:nvSpPr>
          <p:cNvPr id="3" name="Footer Placeholder 2">
            <a:extLst>
              <a:ext uri="{FF2B5EF4-FFF2-40B4-BE49-F238E27FC236}">
                <a16:creationId xmlns:a16="http://schemas.microsoft.com/office/drawing/2014/main" id="{39883749-2FC6-BF41-9FFA-C9DA669E9F7F}"/>
              </a:ext>
            </a:extLst>
          </p:cNvPr>
          <p:cNvSpPr>
            <a:spLocks noGrp="1"/>
          </p:cNvSpPr>
          <p:nvPr>
            <p:ph type="ftr" sz="quarter" idx="12"/>
          </p:nvPr>
        </p:nvSpPr>
        <p:spPr/>
        <p:txBody>
          <a:bodyPr/>
          <a:lstStyle>
            <a:lvl1pPr>
              <a:defRPr>
                <a:solidFill>
                  <a:schemeClr val="accent1"/>
                </a:solidFill>
              </a:defRPr>
            </a:lvl1pPr>
          </a:lstStyle>
          <a:p>
            <a:pPr defTabSz="309563">
              <a:lnSpc>
                <a:spcPct val="120000"/>
              </a:lnSpc>
            </a:pPr>
            <a:r>
              <a:rPr lang="en-US"/>
              <a:t>BD Rhapsody™ TCR/BCR Multiomic Assay</a:t>
            </a:r>
          </a:p>
        </p:txBody>
      </p:sp>
      <p:sp>
        <p:nvSpPr>
          <p:cNvPr id="4" name="Slide Number Placeholder 3">
            <a:extLst>
              <a:ext uri="{FF2B5EF4-FFF2-40B4-BE49-F238E27FC236}">
                <a16:creationId xmlns:a16="http://schemas.microsoft.com/office/drawing/2014/main" id="{64DF9C2E-5769-CD4B-A507-929B2ACD118C}"/>
              </a:ext>
            </a:extLst>
          </p:cNvPr>
          <p:cNvSpPr>
            <a:spLocks noGrp="1"/>
          </p:cNvSpPr>
          <p:nvPr>
            <p:ph type="sldNum" sz="quarter" idx="13"/>
          </p:nvPr>
        </p:nvSpPr>
        <p:spPr/>
        <p:txBody>
          <a:bodyPr/>
          <a:lstStyle/>
          <a:p>
            <a:fld id="{86CB4B4D-7CA3-9044-876B-883B54F8677D}" type="slidenum">
              <a:rPr lang="en-US" smtClean="0"/>
              <a:pPr/>
              <a:t>‹#›</a:t>
            </a:fld>
            <a:endParaRPr lang="en-US"/>
          </a:p>
        </p:txBody>
      </p:sp>
      <p:sp>
        <p:nvSpPr>
          <p:cNvPr id="15" name="Presentation Title">
            <a:extLst>
              <a:ext uri="{FF2B5EF4-FFF2-40B4-BE49-F238E27FC236}">
                <a16:creationId xmlns:a16="http://schemas.microsoft.com/office/drawing/2014/main" id="{F5DFA8A1-7C54-2C4A-A312-EB1E389C8A55}"/>
              </a:ext>
            </a:extLst>
          </p:cNvPr>
          <p:cNvSpPr txBox="1">
            <a:spLocks noGrp="1"/>
          </p:cNvSpPr>
          <p:nvPr>
            <p:ph type="title" hasCustomPrompt="1"/>
          </p:nvPr>
        </p:nvSpPr>
        <p:spPr>
          <a:xfrm>
            <a:off x="358852" y="1969976"/>
            <a:ext cx="16938456" cy="4648201"/>
          </a:xfrm>
          <a:prstGeom prst="rect">
            <a:avLst/>
          </a:prstGeom>
        </p:spPr>
        <p:txBody>
          <a:bodyPr anchor="t">
            <a:noAutofit/>
          </a:bodyPr>
          <a:lstStyle>
            <a:lvl1pPr>
              <a:lnSpc>
                <a:spcPct val="75000"/>
              </a:lnSpc>
              <a:defRPr sz="19000" spc="-500" baseline="0">
                <a:solidFill>
                  <a:schemeClr val="bg1"/>
                </a:solidFill>
              </a:defRPr>
            </a:lvl1pPr>
          </a:lstStyle>
          <a:p>
            <a:r>
              <a:rPr lang="en-US"/>
              <a:t>Section Divider Slide</a:t>
            </a:r>
            <a:endParaRPr/>
          </a:p>
        </p:txBody>
      </p:sp>
      <p:sp>
        <p:nvSpPr>
          <p:cNvPr id="16" name="Text Placeholder 4">
            <a:extLst>
              <a:ext uri="{FF2B5EF4-FFF2-40B4-BE49-F238E27FC236}">
                <a16:creationId xmlns:a16="http://schemas.microsoft.com/office/drawing/2014/main" id="{25500ACA-8500-394A-9B78-6BDF1B522D2E}"/>
              </a:ext>
            </a:extLst>
          </p:cNvPr>
          <p:cNvSpPr>
            <a:spLocks noGrp="1"/>
          </p:cNvSpPr>
          <p:nvPr>
            <p:ph type="body" sz="quarter" idx="10" hasCustomPrompt="1"/>
          </p:nvPr>
        </p:nvSpPr>
        <p:spPr>
          <a:xfrm>
            <a:off x="457200" y="7419312"/>
            <a:ext cx="7806047" cy="1905001"/>
          </a:xfrm>
          <a:prstGeom prst="rect">
            <a:avLst/>
          </a:prstGeom>
        </p:spPr>
        <p:txBody>
          <a:bodyPr>
            <a:noAutofit/>
          </a:bodyPr>
          <a:lstStyle>
            <a:lvl1pPr>
              <a:defRPr sz="3600">
                <a:solidFill>
                  <a:schemeClr val="bg1"/>
                </a:solidFill>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2" name="Date Placeholder 1">
            <a:extLst>
              <a:ext uri="{FF2B5EF4-FFF2-40B4-BE49-F238E27FC236}">
                <a16:creationId xmlns:a16="http://schemas.microsoft.com/office/drawing/2014/main" id="{DF0D670B-A8FC-AD48-9E36-8F579799CACF}"/>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3411981627"/>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ullet list (with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200401"/>
            <a:ext cx="21945600" cy="7942826"/>
          </a:xfrm>
          <a:prstGeom prst="rect">
            <a:avLst/>
          </a:prstGeom>
        </p:spPr>
        <p:txBody>
          <a:bodyPr>
            <a:normAutofit/>
          </a:bodyPr>
          <a:lstStyle>
            <a:lvl1pPr marL="778914" indent="-778914">
              <a:lnSpc>
                <a:spcPct val="112000"/>
              </a:lnSpc>
              <a:spcBef>
                <a:spcPts val="1600"/>
              </a:spcBef>
              <a:spcAft>
                <a:spcPts val="0"/>
              </a:spcAft>
              <a:buFont typeface="Arial"/>
              <a:buChar char="•"/>
              <a:tabLst/>
              <a:defRPr sz="5334" baseline="0">
                <a:solidFill>
                  <a:schemeClr val="tx1"/>
                </a:solidFill>
                <a:latin typeface="Verdana"/>
                <a:cs typeface="Verdana"/>
              </a:defRPr>
            </a:lvl1pPr>
            <a:lvl2pPr marL="1714458" indent="-761980">
              <a:lnSpc>
                <a:spcPct val="112000"/>
              </a:lnSpc>
              <a:spcBef>
                <a:spcPts val="1600"/>
              </a:spcBef>
              <a:spcAft>
                <a:spcPts val="0"/>
              </a:spcAft>
              <a:buFont typeface="Lucida Grande"/>
              <a:buChar char="–"/>
              <a:defRPr sz="4800">
                <a:solidFill>
                  <a:schemeClr val="tx1"/>
                </a:solidFill>
                <a:latin typeface="Verdana"/>
                <a:cs typeface="Verdana"/>
              </a:defRPr>
            </a:lvl2pPr>
            <a:lvl3pPr marL="2908228" indent="-609584">
              <a:lnSpc>
                <a:spcPct val="112000"/>
              </a:lnSpc>
              <a:spcBef>
                <a:spcPts val="1600"/>
              </a:spcBef>
              <a:spcAft>
                <a:spcPts val="0"/>
              </a:spcAft>
              <a:buFont typeface="Arial"/>
              <a:buChar char="•"/>
              <a:defRPr sz="4266">
                <a:solidFill>
                  <a:schemeClr val="tx1"/>
                </a:solidFill>
                <a:latin typeface="Verdana"/>
                <a:cs typeface="Verdana"/>
              </a:defRPr>
            </a:lvl3pPr>
            <a:lvl4pPr marL="3966536" indent="-609584">
              <a:lnSpc>
                <a:spcPct val="112000"/>
              </a:lnSpc>
              <a:spcBef>
                <a:spcPts val="1600"/>
              </a:spcBef>
              <a:spcAft>
                <a:spcPts val="0"/>
              </a:spcAft>
              <a:buFont typeface="Lucida Grande"/>
              <a:buChar char="–"/>
              <a:defRPr sz="4266">
                <a:solidFill>
                  <a:schemeClr val="tx1"/>
                </a:solidFill>
                <a:latin typeface="Verdana"/>
                <a:cs typeface="Verdana"/>
              </a:defRPr>
            </a:lvl4pPr>
            <a:lvl5pPr marL="5185706" indent="-609584">
              <a:lnSpc>
                <a:spcPct val="112000"/>
              </a:lnSpc>
              <a:spcBef>
                <a:spcPts val="1600"/>
              </a:spcBef>
              <a:spcAft>
                <a:spcPts val="0"/>
              </a:spcAft>
              <a:buFont typeface="Arial"/>
              <a:buChar char="•"/>
              <a:defRPr sz="4266">
                <a:solidFill>
                  <a:schemeClr val="tx1"/>
                </a:solidFill>
                <a:latin typeface="Verdana"/>
                <a:cs typeface="Verdan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1219200" y="0"/>
            <a:ext cx="21945600" cy="2670048"/>
          </a:xfrm>
          <a:prstGeom prst="rect">
            <a:avLst/>
          </a:prstGeom>
        </p:spPr>
        <p:txBody>
          <a:bodyPr vert="horz" anchor="b" anchorCtr="0">
            <a:normAutofit/>
          </a:bodyPr>
          <a:lstStyle>
            <a:lvl1pPr algn="l">
              <a:defRPr sz="8534">
                <a:solidFill>
                  <a:schemeClr val="accent1"/>
                </a:solidFill>
                <a:latin typeface="Verdana"/>
              </a:defRPr>
            </a:lvl1pPr>
          </a:lstStyle>
          <a:p>
            <a:r>
              <a:rPr lang="en-US"/>
              <a:t>Click to edit Master title style</a:t>
            </a:r>
          </a:p>
        </p:txBody>
      </p:sp>
      <p:sp>
        <p:nvSpPr>
          <p:cNvPr id="10" name="Slide Number Placeholder 1"/>
          <p:cNvSpPr>
            <a:spLocks noGrp="1"/>
          </p:cNvSpPr>
          <p:nvPr>
            <p:ph type="sldNum" sz="quarter" idx="4"/>
          </p:nvPr>
        </p:nvSpPr>
        <p:spPr>
          <a:xfrm>
            <a:off x="1" y="12303748"/>
            <a:ext cx="1387706" cy="1197720"/>
          </a:xfrm>
          <a:prstGeom prst="rect">
            <a:avLst/>
          </a:prstGeom>
        </p:spPr>
        <p:txBody>
          <a:bodyPr vert="horz" lIns="91440" tIns="45720" rIns="91440" bIns="45720" rtlCol="0" anchor="ctr"/>
          <a:lstStyle>
            <a:lvl1pPr algn="ctr">
              <a:defRPr sz="1600">
                <a:solidFill>
                  <a:srgbClr val="8C8C8E"/>
                </a:solidFill>
                <a:latin typeface="Verdana"/>
                <a:cs typeface="Verdana"/>
              </a:defRPr>
            </a:lvl1pPr>
          </a:lstStyle>
          <a:p>
            <a:fld id="{C3994ED3-67B0-7542-A868-27F8198BD350}" type="slidenum">
              <a:rPr lang="en-US" smtClean="0"/>
              <a:t>‹#›</a:t>
            </a:fld>
            <a:endParaRPr lang="en-US"/>
          </a:p>
        </p:txBody>
      </p:sp>
      <p:pic>
        <p:nvPicPr>
          <p:cNvPr id="12" name="Picture 11" descr="bd_3_rgb_lbg_1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600" y="11628778"/>
            <a:ext cx="3828288" cy="2097024"/>
          </a:xfrm>
          <a:prstGeom prst="rect">
            <a:avLst/>
          </a:prstGeom>
        </p:spPr>
      </p:pic>
    </p:spTree>
    <p:extLst>
      <p:ext uri="{BB962C8B-B14F-4D97-AF65-F5344CB8AC3E}">
        <p14:creationId xmlns:p14="http://schemas.microsoft.com/office/powerpoint/2010/main" val="3609921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ullet list (without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200403"/>
            <a:ext cx="21945600" cy="10151810"/>
          </a:xfrm>
          <a:prstGeom prst="rect">
            <a:avLst/>
          </a:prstGeom>
        </p:spPr>
        <p:txBody>
          <a:bodyPr>
            <a:normAutofit/>
          </a:bodyPr>
          <a:lstStyle>
            <a:lvl1pPr marL="778914" indent="-778914">
              <a:lnSpc>
                <a:spcPct val="112000"/>
              </a:lnSpc>
              <a:spcBef>
                <a:spcPts val="1600"/>
              </a:spcBef>
              <a:spcAft>
                <a:spcPts val="0"/>
              </a:spcAft>
              <a:buFont typeface="Arial"/>
              <a:buChar char="•"/>
              <a:tabLst/>
              <a:defRPr sz="5334" baseline="0">
                <a:solidFill>
                  <a:schemeClr val="tx1"/>
                </a:solidFill>
                <a:latin typeface="Verdana"/>
                <a:cs typeface="Verdana"/>
              </a:defRPr>
            </a:lvl1pPr>
            <a:lvl2pPr marL="1714458" indent="-761980">
              <a:lnSpc>
                <a:spcPct val="112000"/>
              </a:lnSpc>
              <a:spcBef>
                <a:spcPts val="1600"/>
              </a:spcBef>
              <a:spcAft>
                <a:spcPts val="0"/>
              </a:spcAft>
              <a:buFont typeface="Lucida Grande"/>
              <a:buChar char="–"/>
              <a:defRPr sz="4800">
                <a:solidFill>
                  <a:schemeClr val="tx1"/>
                </a:solidFill>
                <a:latin typeface="Verdana"/>
                <a:cs typeface="Verdana"/>
              </a:defRPr>
            </a:lvl2pPr>
            <a:lvl3pPr marL="2908228" indent="-609584">
              <a:lnSpc>
                <a:spcPct val="112000"/>
              </a:lnSpc>
              <a:spcBef>
                <a:spcPts val="1600"/>
              </a:spcBef>
              <a:spcAft>
                <a:spcPts val="0"/>
              </a:spcAft>
              <a:buFont typeface="Arial"/>
              <a:buChar char="•"/>
              <a:defRPr sz="4266">
                <a:solidFill>
                  <a:schemeClr val="tx1"/>
                </a:solidFill>
                <a:latin typeface="Verdana"/>
                <a:cs typeface="Verdana"/>
              </a:defRPr>
            </a:lvl3pPr>
            <a:lvl4pPr marL="3966536" indent="-609584">
              <a:lnSpc>
                <a:spcPct val="112000"/>
              </a:lnSpc>
              <a:spcBef>
                <a:spcPts val="1600"/>
              </a:spcBef>
              <a:spcAft>
                <a:spcPts val="0"/>
              </a:spcAft>
              <a:buFont typeface="Lucida Grande"/>
              <a:buChar char="–"/>
              <a:defRPr sz="4266">
                <a:solidFill>
                  <a:schemeClr val="tx1"/>
                </a:solidFill>
                <a:latin typeface="Verdana"/>
                <a:cs typeface="Verdana"/>
              </a:defRPr>
            </a:lvl4pPr>
            <a:lvl5pPr marL="5185706" indent="-609584">
              <a:lnSpc>
                <a:spcPct val="112000"/>
              </a:lnSpc>
              <a:spcBef>
                <a:spcPts val="1600"/>
              </a:spcBef>
              <a:spcAft>
                <a:spcPts val="0"/>
              </a:spcAft>
              <a:buFont typeface="Arial"/>
              <a:buChar char="•"/>
              <a:defRPr sz="4266">
                <a:solidFill>
                  <a:schemeClr val="tx1"/>
                </a:solidFill>
                <a:latin typeface="Verdana"/>
                <a:cs typeface="Verdan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1219200" y="0"/>
            <a:ext cx="21945600" cy="2670048"/>
          </a:xfrm>
          <a:prstGeom prst="rect">
            <a:avLst/>
          </a:prstGeom>
        </p:spPr>
        <p:txBody>
          <a:bodyPr vert="horz" anchor="b" anchorCtr="0">
            <a:normAutofit/>
          </a:bodyPr>
          <a:lstStyle>
            <a:lvl1pPr algn="l">
              <a:defRPr sz="8534">
                <a:solidFill>
                  <a:schemeClr val="accent1"/>
                </a:solidFill>
                <a:latin typeface="Verdana"/>
              </a:defRPr>
            </a:lvl1pPr>
          </a:lstStyle>
          <a:p>
            <a:r>
              <a:rPr lang="en-US"/>
              <a:t>Click to edit Master title style</a:t>
            </a:r>
          </a:p>
        </p:txBody>
      </p:sp>
      <p:sp>
        <p:nvSpPr>
          <p:cNvPr id="4" name="Slide Number Placeholder 1"/>
          <p:cNvSpPr>
            <a:spLocks noGrp="1"/>
          </p:cNvSpPr>
          <p:nvPr>
            <p:ph type="sldNum" sz="quarter" idx="10"/>
          </p:nvPr>
        </p:nvSpPr>
        <p:spPr>
          <a:xfrm>
            <a:off x="131241" y="13462001"/>
            <a:ext cx="211666" cy="241302"/>
          </a:xfrm>
          <a:prstGeom prst="rect">
            <a:avLst/>
          </a:prstGeom>
        </p:spPr>
        <p:txBody>
          <a:bodyPr/>
          <a:lstStyle>
            <a:lvl1pPr fontAlgn="auto">
              <a:spcBef>
                <a:spcPts val="0"/>
              </a:spcBef>
              <a:spcAft>
                <a:spcPts val="0"/>
              </a:spcAft>
              <a:defRPr sz="266" baseline="30000" smtClean="0">
                <a:solidFill>
                  <a:schemeClr val="bg1"/>
                </a:solidFill>
                <a:latin typeface="+mn-lt"/>
                <a:ea typeface="+mn-ea"/>
                <a:cs typeface="+mn-cs"/>
              </a:defRPr>
            </a:lvl1pPr>
          </a:lstStyle>
          <a:p>
            <a:fld id="{C3994ED3-67B0-7542-A868-27F8198BD350}" type="slidenum">
              <a:rPr lang="en-US" smtClean="0"/>
              <a:t>‹#›</a:t>
            </a:fld>
            <a:endParaRPr lang="en-US"/>
          </a:p>
        </p:txBody>
      </p:sp>
    </p:spTree>
    <p:extLst>
      <p:ext uri="{BB962C8B-B14F-4D97-AF65-F5344CB8AC3E}">
        <p14:creationId xmlns:p14="http://schemas.microsoft.com/office/powerpoint/2010/main" val="3993732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ullet list with image (with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1" y="3200401"/>
            <a:ext cx="10775734" cy="8188634"/>
          </a:xfrm>
          <a:prstGeom prst="rect">
            <a:avLst/>
          </a:prstGeom>
        </p:spPr>
        <p:txBody>
          <a:bodyPr>
            <a:normAutofit/>
          </a:bodyPr>
          <a:lstStyle>
            <a:lvl1pPr marL="778914" indent="-778914">
              <a:lnSpc>
                <a:spcPct val="112000"/>
              </a:lnSpc>
              <a:spcBef>
                <a:spcPts val="1600"/>
              </a:spcBef>
              <a:spcAft>
                <a:spcPts val="0"/>
              </a:spcAft>
              <a:buFont typeface="Arial"/>
              <a:buChar char="•"/>
              <a:tabLst/>
              <a:defRPr sz="5334" baseline="0">
                <a:solidFill>
                  <a:schemeClr val="tx1"/>
                </a:solidFill>
                <a:latin typeface="Verdana"/>
                <a:cs typeface="Verdana"/>
              </a:defRPr>
            </a:lvl1pPr>
            <a:lvl2pPr marL="1714458" indent="-761980">
              <a:lnSpc>
                <a:spcPct val="112000"/>
              </a:lnSpc>
              <a:spcBef>
                <a:spcPts val="1600"/>
              </a:spcBef>
              <a:spcAft>
                <a:spcPts val="0"/>
              </a:spcAft>
              <a:buFont typeface="Lucida Grande"/>
              <a:buChar char="–"/>
              <a:defRPr sz="4800">
                <a:solidFill>
                  <a:schemeClr val="tx1"/>
                </a:solidFill>
                <a:latin typeface="Verdana"/>
                <a:cs typeface="Verdana"/>
              </a:defRPr>
            </a:lvl2pPr>
            <a:lvl3pPr marL="2908228" indent="-609584">
              <a:lnSpc>
                <a:spcPct val="112000"/>
              </a:lnSpc>
              <a:spcBef>
                <a:spcPts val="1600"/>
              </a:spcBef>
              <a:spcAft>
                <a:spcPts val="0"/>
              </a:spcAft>
              <a:buFont typeface="Arial"/>
              <a:buChar char="•"/>
              <a:defRPr sz="4266">
                <a:solidFill>
                  <a:schemeClr val="tx1"/>
                </a:solidFill>
                <a:latin typeface="Verdana"/>
                <a:cs typeface="Verdana"/>
              </a:defRPr>
            </a:lvl3pPr>
            <a:lvl4pPr marL="3966536" indent="-609584">
              <a:lnSpc>
                <a:spcPct val="112000"/>
              </a:lnSpc>
              <a:spcBef>
                <a:spcPts val="1600"/>
              </a:spcBef>
              <a:spcAft>
                <a:spcPts val="0"/>
              </a:spcAft>
              <a:buFont typeface="Lucida Grande"/>
              <a:buChar char="–"/>
              <a:defRPr sz="4266">
                <a:solidFill>
                  <a:schemeClr val="tx1"/>
                </a:solidFill>
                <a:latin typeface="Verdana"/>
                <a:cs typeface="Verdana"/>
              </a:defRPr>
            </a:lvl4pPr>
            <a:lvl5pPr marL="5185706" indent="-609584">
              <a:lnSpc>
                <a:spcPct val="112000"/>
              </a:lnSpc>
              <a:spcBef>
                <a:spcPts val="1600"/>
              </a:spcBef>
              <a:spcAft>
                <a:spcPts val="0"/>
              </a:spcAft>
              <a:buFont typeface="Arial"/>
              <a:buChar char="•"/>
              <a:defRPr sz="4266">
                <a:solidFill>
                  <a:schemeClr val="tx1"/>
                </a:solidFill>
                <a:latin typeface="Verdana"/>
                <a:cs typeface="Verdan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1219200" y="0"/>
            <a:ext cx="21945600" cy="2670048"/>
          </a:xfrm>
          <a:prstGeom prst="rect">
            <a:avLst/>
          </a:prstGeom>
        </p:spPr>
        <p:txBody>
          <a:bodyPr vert="horz" anchor="b" anchorCtr="0">
            <a:normAutofit/>
          </a:bodyPr>
          <a:lstStyle>
            <a:lvl1pPr algn="l">
              <a:defRPr sz="8534">
                <a:solidFill>
                  <a:schemeClr val="accent1"/>
                </a:solidFill>
                <a:latin typeface="Verdana"/>
              </a:defRPr>
            </a:lvl1pPr>
          </a:lstStyle>
          <a:p>
            <a:r>
              <a:rPr lang="en-US"/>
              <a:t>Click to edit Master title style</a:t>
            </a:r>
          </a:p>
        </p:txBody>
      </p:sp>
      <p:sp>
        <p:nvSpPr>
          <p:cNvPr id="5" name="Picture Placeholder 9"/>
          <p:cNvSpPr>
            <a:spLocks noGrp="1"/>
          </p:cNvSpPr>
          <p:nvPr>
            <p:ph type="pic" sz="quarter" idx="12"/>
          </p:nvPr>
        </p:nvSpPr>
        <p:spPr>
          <a:xfrm>
            <a:off x="12386737" y="3200401"/>
            <a:ext cx="10778066" cy="8188634"/>
          </a:xfrm>
          <a:prstGeom prst="rect">
            <a:avLst/>
          </a:prstGeom>
        </p:spPr>
        <p:txBody>
          <a:bodyPr anchor="ctr"/>
          <a:lstStyle>
            <a:lvl1pPr marL="0" indent="0" algn="ctr">
              <a:buFontTx/>
              <a:buNone/>
              <a:defRPr sz="3200" b="0" i="1" baseline="0">
                <a:latin typeface="Verdana"/>
                <a:cs typeface="Verdana"/>
              </a:defRPr>
            </a:lvl1pPr>
          </a:lstStyle>
          <a:p>
            <a:pPr lvl="0"/>
            <a:r>
              <a:rPr lang="en-US" noProof="0"/>
              <a:t>Click icon to add picture</a:t>
            </a:r>
          </a:p>
        </p:txBody>
      </p:sp>
      <p:sp>
        <p:nvSpPr>
          <p:cNvPr id="10" name="Slide Number Placeholder 1"/>
          <p:cNvSpPr>
            <a:spLocks noGrp="1"/>
          </p:cNvSpPr>
          <p:nvPr>
            <p:ph type="sldNum" sz="quarter" idx="4"/>
          </p:nvPr>
        </p:nvSpPr>
        <p:spPr>
          <a:xfrm>
            <a:off x="1" y="12303748"/>
            <a:ext cx="1387706" cy="1197720"/>
          </a:xfrm>
          <a:prstGeom prst="rect">
            <a:avLst/>
          </a:prstGeom>
        </p:spPr>
        <p:txBody>
          <a:bodyPr vert="horz" lIns="91440" tIns="45720" rIns="91440" bIns="45720" rtlCol="0" anchor="ctr"/>
          <a:lstStyle>
            <a:lvl1pPr algn="ctr">
              <a:defRPr sz="1600">
                <a:solidFill>
                  <a:srgbClr val="8C8C8E"/>
                </a:solidFill>
                <a:latin typeface="Verdana"/>
                <a:cs typeface="Verdana"/>
              </a:defRPr>
            </a:lvl1pPr>
          </a:lstStyle>
          <a:p>
            <a:fld id="{C3994ED3-67B0-7542-A868-27F8198BD350}" type="slidenum">
              <a:rPr lang="en-US" smtClean="0"/>
              <a:t>‹#›</a:t>
            </a:fld>
            <a:endParaRPr lang="en-US"/>
          </a:p>
        </p:txBody>
      </p:sp>
      <p:sp>
        <p:nvSpPr>
          <p:cNvPr id="11" name="Subtitle 2"/>
          <p:cNvSpPr txBox="1">
            <a:spLocks/>
          </p:cNvSpPr>
          <p:nvPr/>
        </p:nvSpPr>
        <p:spPr>
          <a:xfrm>
            <a:off x="1191478" y="12602033"/>
            <a:ext cx="17068800" cy="412262"/>
          </a:xfrm>
          <a:prstGeom prst="rect">
            <a:avLst/>
          </a:prstGeom>
        </p:spPr>
        <p:txBody>
          <a:bodyPr vert="horz" lIns="243826" tIns="121914" rIns="243826" bIns="121914"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134" i="1">
                <a:solidFill>
                  <a:schemeClr val="tx1"/>
                </a:solidFill>
                <a:latin typeface="Verdana"/>
                <a:cs typeface="Verdana"/>
              </a:rPr>
              <a:t>Confidential—For Internal Use Only</a:t>
            </a:r>
          </a:p>
        </p:txBody>
      </p:sp>
      <p:pic>
        <p:nvPicPr>
          <p:cNvPr id="12" name="Picture 11" descr="bd_3_rgb_lbg_1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600" y="11628778"/>
            <a:ext cx="3828288" cy="2097024"/>
          </a:xfrm>
          <a:prstGeom prst="rect">
            <a:avLst/>
          </a:prstGeom>
        </p:spPr>
      </p:pic>
    </p:spTree>
    <p:extLst>
      <p:ext uri="{BB962C8B-B14F-4D97-AF65-F5344CB8AC3E}">
        <p14:creationId xmlns:p14="http://schemas.microsoft.com/office/powerpoint/2010/main" val="780788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ullet list with image (without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1" y="3200402"/>
            <a:ext cx="10775734" cy="10081256"/>
          </a:xfrm>
          <a:prstGeom prst="rect">
            <a:avLst/>
          </a:prstGeom>
        </p:spPr>
        <p:txBody>
          <a:bodyPr>
            <a:normAutofit/>
          </a:bodyPr>
          <a:lstStyle>
            <a:lvl1pPr marL="778914" indent="-778914">
              <a:lnSpc>
                <a:spcPct val="112000"/>
              </a:lnSpc>
              <a:spcBef>
                <a:spcPts val="1600"/>
              </a:spcBef>
              <a:spcAft>
                <a:spcPts val="0"/>
              </a:spcAft>
              <a:buFont typeface="Arial"/>
              <a:buChar char="•"/>
              <a:tabLst/>
              <a:defRPr sz="5334" baseline="0">
                <a:solidFill>
                  <a:schemeClr val="tx1"/>
                </a:solidFill>
                <a:latin typeface="Verdana"/>
                <a:cs typeface="Verdana"/>
              </a:defRPr>
            </a:lvl1pPr>
            <a:lvl2pPr marL="1714458" indent="-761980">
              <a:lnSpc>
                <a:spcPct val="112000"/>
              </a:lnSpc>
              <a:spcBef>
                <a:spcPts val="1600"/>
              </a:spcBef>
              <a:spcAft>
                <a:spcPts val="0"/>
              </a:spcAft>
              <a:buFont typeface="Lucida Grande"/>
              <a:buChar char="–"/>
              <a:defRPr sz="4800">
                <a:solidFill>
                  <a:schemeClr val="tx1"/>
                </a:solidFill>
                <a:latin typeface="Verdana"/>
                <a:cs typeface="Verdana"/>
              </a:defRPr>
            </a:lvl2pPr>
            <a:lvl3pPr marL="2908228" indent="-609584">
              <a:lnSpc>
                <a:spcPct val="112000"/>
              </a:lnSpc>
              <a:spcBef>
                <a:spcPts val="1600"/>
              </a:spcBef>
              <a:spcAft>
                <a:spcPts val="0"/>
              </a:spcAft>
              <a:buFont typeface="Arial"/>
              <a:buChar char="•"/>
              <a:defRPr sz="4266">
                <a:solidFill>
                  <a:schemeClr val="tx1"/>
                </a:solidFill>
                <a:latin typeface="Verdana"/>
                <a:cs typeface="Verdana"/>
              </a:defRPr>
            </a:lvl3pPr>
            <a:lvl4pPr marL="3966536" indent="-609584">
              <a:lnSpc>
                <a:spcPct val="112000"/>
              </a:lnSpc>
              <a:spcBef>
                <a:spcPts val="1600"/>
              </a:spcBef>
              <a:spcAft>
                <a:spcPts val="0"/>
              </a:spcAft>
              <a:buFont typeface="Lucida Grande"/>
              <a:buChar char="–"/>
              <a:defRPr sz="4266">
                <a:solidFill>
                  <a:schemeClr val="tx1"/>
                </a:solidFill>
                <a:latin typeface="Verdana"/>
                <a:cs typeface="Verdana"/>
              </a:defRPr>
            </a:lvl4pPr>
            <a:lvl5pPr marL="5185706" indent="-609584">
              <a:lnSpc>
                <a:spcPct val="112000"/>
              </a:lnSpc>
              <a:spcBef>
                <a:spcPts val="1600"/>
              </a:spcBef>
              <a:spcAft>
                <a:spcPts val="0"/>
              </a:spcAft>
              <a:buFont typeface="Arial"/>
              <a:buChar char="•"/>
              <a:defRPr sz="4266">
                <a:solidFill>
                  <a:schemeClr val="tx1"/>
                </a:solidFill>
                <a:latin typeface="Verdana"/>
                <a:cs typeface="Verdan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1219200" y="0"/>
            <a:ext cx="21945600" cy="2670048"/>
          </a:xfrm>
          <a:prstGeom prst="rect">
            <a:avLst/>
          </a:prstGeom>
        </p:spPr>
        <p:txBody>
          <a:bodyPr vert="horz" anchor="b" anchorCtr="0">
            <a:normAutofit/>
          </a:bodyPr>
          <a:lstStyle>
            <a:lvl1pPr algn="l">
              <a:defRPr sz="8534">
                <a:solidFill>
                  <a:schemeClr val="accent1"/>
                </a:solidFill>
                <a:latin typeface="Verdana"/>
              </a:defRPr>
            </a:lvl1pPr>
          </a:lstStyle>
          <a:p>
            <a:r>
              <a:rPr lang="en-US"/>
              <a:t>Click to edit Master title style</a:t>
            </a:r>
          </a:p>
        </p:txBody>
      </p:sp>
      <p:sp>
        <p:nvSpPr>
          <p:cNvPr id="5" name="Picture Placeholder 9"/>
          <p:cNvSpPr>
            <a:spLocks noGrp="1"/>
          </p:cNvSpPr>
          <p:nvPr>
            <p:ph type="pic" sz="quarter" idx="12"/>
          </p:nvPr>
        </p:nvSpPr>
        <p:spPr>
          <a:xfrm>
            <a:off x="12386737" y="3200402"/>
            <a:ext cx="10778066" cy="10081256"/>
          </a:xfrm>
          <a:prstGeom prst="rect">
            <a:avLst/>
          </a:prstGeom>
        </p:spPr>
        <p:txBody>
          <a:bodyPr anchor="ctr"/>
          <a:lstStyle>
            <a:lvl1pPr marL="0" indent="0" algn="ctr">
              <a:buFontTx/>
              <a:buNone/>
              <a:defRPr sz="3200" b="0" i="1" baseline="0">
                <a:latin typeface="Verdana"/>
                <a:cs typeface="Verdana"/>
              </a:defRPr>
            </a:lvl1pPr>
          </a:lstStyle>
          <a:p>
            <a:pPr lvl="0"/>
            <a:r>
              <a:rPr lang="en-US" noProof="0"/>
              <a:t>Click icon to add picture</a:t>
            </a:r>
          </a:p>
        </p:txBody>
      </p:sp>
    </p:spTree>
    <p:extLst>
      <p:ext uri="{BB962C8B-B14F-4D97-AF65-F5344CB8AC3E}">
        <p14:creationId xmlns:p14="http://schemas.microsoft.com/office/powerpoint/2010/main" val="576644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hoto layout 1 (with logo)">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3"/>
            <a:ext cx="24384000" cy="11322050"/>
          </a:xfrm>
          <a:prstGeom prst="rect">
            <a:avLst/>
          </a:prstGeom>
        </p:spPr>
        <p:txBody>
          <a:bodyPr anchor="ctr"/>
          <a:lstStyle>
            <a:lvl1pPr marL="0" indent="0" algn="ctr">
              <a:buFontTx/>
              <a:buNone/>
              <a:defRPr sz="3200" b="0" i="1" baseline="0">
                <a:latin typeface="Verdana"/>
                <a:cs typeface="Verdana"/>
              </a:defRPr>
            </a:lvl1pPr>
          </a:lstStyle>
          <a:p>
            <a:pPr lvl="0"/>
            <a:r>
              <a:rPr lang="en-US" noProof="0"/>
              <a:t>Click icon to add picture</a:t>
            </a:r>
          </a:p>
        </p:txBody>
      </p:sp>
      <p:sp>
        <p:nvSpPr>
          <p:cNvPr id="6" name="Slide Number Placeholder 1"/>
          <p:cNvSpPr>
            <a:spLocks noGrp="1"/>
          </p:cNvSpPr>
          <p:nvPr>
            <p:ph type="sldNum" sz="quarter" idx="4"/>
          </p:nvPr>
        </p:nvSpPr>
        <p:spPr>
          <a:xfrm>
            <a:off x="1" y="12303748"/>
            <a:ext cx="1387706" cy="1197720"/>
          </a:xfrm>
          <a:prstGeom prst="rect">
            <a:avLst/>
          </a:prstGeom>
        </p:spPr>
        <p:txBody>
          <a:bodyPr vert="horz" lIns="91440" tIns="45720" rIns="91440" bIns="45720" rtlCol="0" anchor="ctr"/>
          <a:lstStyle>
            <a:lvl1pPr algn="ctr">
              <a:defRPr sz="1600">
                <a:solidFill>
                  <a:srgbClr val="8C8C8E"/>
                </a:solidFill>
                <a:latin typeface="Verdana"/>
                <a:cs typeface="Verdana"/>
              </a:defRPr>
            </a:lvl1pPr>
          </a:lstStyle>
          <a:p>
            <a:fld id="{C3994ED3-67B0-7542-A868-27F8198BD350}" type="slidenum">
              <a:rPr lang="en-US" smtClean="0"/>
              <a:t>‹#›</a:t>
            </a:fld>
            <a:endParaRPr lang="en-US"/>
          </a:p>
        </p:txBody>
      </p:sp>
      <p:sp>
        <p:nvSpPr>
          <p:cNvPr id="7" name="Subtitle 2"/>
          <p:cNvSpPr txBox="1">
            <a:spLocks/>
          </p:cNvSpPr>
          <p:nvPr/>
        </p:nvSpPr>
        <p:spPr>
          <a:xfrm>
            <a:off x="1191478" y="12602033"/>
            <a:ext cx="17068800" cy="412262"/>
          </a:xfrm>
          <a:prstGeom prst="rect">
            <a:avLst/>
          </a:prstGeom>
        </p:spPr>
        <p:txBody>
          <a:bodyPr vert="horz" lIns="243826" tIns="121914" rIns="243826" bIns="121914"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134" i="1">
                <a:solidFill>
                  <a:schemeClr val="tx1"/>
                </a:solidFill>
                <a:latin typeface="Verdana"/>
                <a:cs typeface="Verdana"/>
              </a:rPr>
              <a:t>Confidential—For Internal Use Only</a:t>
            </a:r>
          </a:p>
        </p:txBody>
      </p:sp>
      <p:pic>
        <p:nvPicPr>
          <p:cNvPr id="8" name="Picture 7" descr="bd_3_rgb_lbg_1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600" y="11628778"/>
            <a:ext cx="3828288" cy="2097024"/>
          </a:xfrm>
          <a:prstGeom prst="rect">
            <a:avLst/>
          </a:prstGeom>
        </p:spPr>
      </p:pic>
    </p:spTree>
    <p:extLst>
      <p:ext uri="{BB962C8B-B14F-4D97-AF65-F5344CB8AC3E}">
        <p14:creationId xmlns:p14="http://schemas.microsoft.com/office/powerpoint/2010/main" val="372925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hoto layout 1 (without logo)">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24384000" cy="13716000"/>
          </a:xfrm>
          <a:prstGeom prst="rect">
            <a:avLst/>
          </a:prstGeom>
        </p:spPr>
        <p:txBody>
          <a:bodyPr anchor="ctr"/>
          <a:lstStyle>
            <a:lvl1pPr marL="0" indent="0" algn="ctr">
              <a:buFontTx/>
              <a:buNone/>
              <a:defRPr sz="3200" b="0" i="1" baseline="0">
                <a:latin typeface="Verdana"/>
                <a:cs typeface="Verdana"/>
              </a:defRPr>
            </a:lvl1pPr>
          </a:lstStyle>
          <a:p>
            <a:pPr lvl="0"/>
            <a:r>
              <a:rPr lang="en-US" noProof="0"/>
              <a:t>Click icon to add picture</a:t>
            </a:r>
          </a:p>
        </p:txBody>
      </p:sp>
      <p:sp>
        <p:nvSpPr>
          <p:cNvPr id="3" name="Slide Number Placeholder 1"/>
          <p:cNvSpPr>
            <a:spLocks noGrp="1"/>
          </p:cNvSpPr>
          <p:nvPr>
            <p:ph type="sldNum" sz="quarter" idx="11"/>
          </p:nvPr>
        </p:nvSpPr>
        <p:spPr>
          <a:xfrm>
            <a:off x="131241" y="13462001"/>
            <a:ext cx="211666" cy="241302"/>
          </a:xfrm>
          <a:prstGeom prst="rect">
            <a:avLst/>
          </a:prstGeom>
        </p:spPr>
        <p:txBody>
          <a:bodyPr/>
          <a:lstStyle>
            <a:lvl1pPr fontAlgn="auto">
              <a:spcBef>
                <a:spcPts val="0"/>
              </a:spcBef>
              <a:spcAft>
                <a:spcPts val="0"/>
              </a:spcAft>
              <a:defRPr sz="266" baseline="30000" smtClean="0">
                <a:solidFill>
                  <a:schemeClr val="bg1"/>
                </a:solidFill>
                <a:latin typeface="+mn-lt"/>
                <a:ea typeface="+mn-ea"/>
                <a:cs typeface="+mn-cs"/>
              </a:defRPr>
            </a:lvl1pPr>
          </a:lstStyle>
          <a:p>
            <a:fld id="{C3994ED3-67B0-7542-A868-27F8198BD350}" type="slidenum">
              <a:rPr lang="en-US" smtClean="0"/>
              <a:t>‹#›</a:t>
            </a:fld>
            <a:endParaRPr lang="en-US"/>
          </a:p>
        </p:txBody>
      </p:sp>
    </p:spTree>
    <p:extLst>
      <p:ext uri="{BB962C8B-B14F-4D97-AF65-F5344CB8AC3E}">
        <p14:creationId xmlns:p14="http://schemas.microsoft.com/office/powerpoint/2010/main" val="1438402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hoto layout 2 (with logo)">
    <p:spTree>
      <p:nvGrpSpPr>
        <p:cNvPr id="1" name=""/>
        <p:cNvGrpSpPr/>
        <p:nvPr/>
      </p:nvGrpSpPr>
      <p:grpSpPr>
        <a:xfrm>
          <a:off x="0" y="0"/>
          <a:ext cx="0" cy="0"/>
          <a:chOff x="0" y="0"/>
          <a:chExt cx="0" cy="0"/>
        </a:xfrm>
      </p:grpSpPr>
      <p:sp>
        <p:nvSpPr>
          <p:cNvPr id="5" name="Picture Placeholder 9"/>
          <p:cNvSpPr>
            <a:spLocks noGrp="1"/>
          </p:cNvSpPr>
          <p:nvPr>
            <p:ph type="pic" sz="quarter" idx="11"/>
          </p:nvPr>
        </p:nvSpPr>
        <p:spPr>
          <a:xfrm>
            <a:off x="16343399" y="-2"/>
            <a:ext cx="8040602" cy="5760720"/>
          </a:xfrm>
          <a:prstGeom prst="rect">
            <a:avLst/>
          </a:prstGeom>
        </p:spPr>
        <p:txBody>
          <a:bodyPr anchor="ctr"/>
          <a:lstStyle>
            <a:lvl1pPr marL="0" indent="0" algn="ctr">
              <a:buFontTx/>
              <a:buNone/>
              <a:defRPr sz="3200" b="0" i="1" baseline="0">
                <a:latin typeface="Verdana"/>
                <a:cs typeface="Verdana"/>
              </a:defRPr>
            </a:lvl1pPr>
          </a:lstStyle>
          <a:p>
            <a:pPr lvl="0"/>
            <a:r>
              <a:rPr lang="en-US" noProof="0"/>
              <a:t>Click icon to add picture</a:t>
            </a:r>
          </a:p>
        </p:txBody>
      </p:sp>
      <p:sp>
        <p:nvSpPr>
          <p:cNvPr id="7" name="Picture Placeholder 9"/>
          <p:cNvSpPr>
            <a:spLocks noGrp="1"/>
          </p:cNvSpPr>
          <p:nvPr>
            <p:ph type="pic" sz="quarter" idx="12"/>
          </p:nvPr>
        </p:nvSpPr>
        <p:spPr>
          <a:xfrm>
            <a:off x="16343399" y="5661029"/>
            <a:ext cx="8040602" cy="5661026"/>
          </a:xfrm>
          <a:prstGeom prst="rect">
            <a:avLst/>
          </a:prstGeom>
        </p:spPr>
        <p:txBody>
          <a:bodyPr anchor="ctr"/>
          <a:lstStyle>
            <a:lvl1pPr marL="0" indent="0" algn="ctr">
              <a:buFontTx/>
              <a:buNone/>
              <a:defRPr sz="3200" b="0" i="1" baseline="0">
                <a:latin typeface="Verdana"/>
                <a:cs typeface="Verdana"/>
              </a:defRPr>
            </a:lvl1pPr>
          </a:lstStyle>
          <a:p>
            <a:pPr lvl="0"/>
            <a:r>
              <a:rPr lang="en-US" noProof="0"/>
              <a:t>Click icon to add picture</a:t>
            </a:r>
          </a:p>
        </p:txBody>
      </p:sp>
      <p:sp>
        <p:nvSpPr>
          <p:cNvPr id="3" name="Picture Placeholder 9"/>
          <p:cNvSpPr>
            <a:spLocks noGrp="1"/>
          </p:cNvSpPr>
          <p:nvPr>
            <p:ph type="pic" sz="quarter" idx="10"/>
          </p:nvPr>
        </p:nvSpPr>
        <p:spPr>
          <a:xfrm>
            <a:off x="0" y="3"/>
            <a:ext cx="16459200" cy="11322050"/>
          </a:xfrm>
          <a:prstGeom prst="rect">
            <a:avLst/>
          </a:prstGeom>
        </p:spPr>
        <p:txBody>
          <a:bodyPr anchor="ctr"/>
          <a:lstStyle>
            <a:lvl1pPr marL="0" indent="0" algn="ctr">
              <a:buFontTx/>
              <a:buNone/>
              <a:defRPr sz="3200" b="0" i="1" baseline="0">
                <a:latin typeface="Verdana"/>
                <a:cs typeface="Verdana"/>
              </a:defRPr>
            </a:lvl1pPr>
          </a:lstStyle>
          <a:p>
            <a:pPr lvl="0"/>
            <a:r>
              <a:rPr lang="en-US" noProof="0"/>
              <a:t>Click icon to add picture</a:t>
            </a:r>
          </a:p>
        </p:txBody>
      </p:sp>
      <p:sp>
        <p:nvSpPr>
          <p:cNvPr id="10" name="Slide Number Placeholder 1"/>
          <p:cNvSpPr>
            <a:spLocks noGrp="1"/>
          </p:cNvSpPr>
          <p:nvPr>
            <p:ph type="sldNum" sz="quarter" idx="4"/>
          </p:nvPr>
        </p:nvSpPr>
        <p:spPr>
          <a:xfrm>
            <a:off x="1" y="12303748"/>
            <a:ext cx="1387706" cy="1197720"/>
          </a:xfrm>
          <a:prstGeom prst="rect">
            <a:avLst/>
          </a:prstGeom>
        </p:spPr>
        <p:txBody>
          <a:bodyPr vert="horz" lIns="91440" tIns="45720" rIns="91440" bIns="45720" rtlCol="0" anchor="ctr"/>
          <a:lstStyle>
            <a:lvl1pPr algn="ctr">
              <a:defRPr sz="1600">
                <a:solidFill>
                  <a:srgbClr val="8C8C8E"/>
                </a:solidFill>
                <a:latin typeface="Verdana"/>
                <a:cs typeface="Verdana"/>
              </a:defRPr>
            </a:lvl1pPr>
          </a:lstStyle>
          <a:p>
            <a:fld id="{C3994ED3-67B0-7542-A868-27F8198BD350}" type="slidenum">
              <a:rPr lang="en-US" smtClean="0"/>
              <a:t>‹#›</a:t>
            </a:fld>
            <a:endParaRPr lang="en-US"/>
          </a:p>
        </p:txBody>
      </p:sp>
      <p:sp>
        <p:nvSpPr>
          <p:cNvPr id="11" name="Subtitle 2"/>
          <p:cNvSpPr txBox="1">
            <a:spLocks/>
          </p:cNvSpPr>
          <p:nvPr/>
        </p:nvSpPr>
        <p:spPr>
          <a:xfrm>
            <a:off x="1191478" y="12602033"/>
            <a:ext cx="17068800" cy="412262"/>
          </a:xfrm>
          <a:prstGeom prst="rect">
            <a:avLst/>
          </a:prstGeom>
        </p:spPr>
        <p:txBody>
          <a:bodyPr vert="horz" lIns="243826" tIns="121914" rIns="243826" bIns="121914"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134" i="1">
                <a:solidFill>
                  <a:schemeClr val="tx1"/>
                </a:solidFill>
                <a:latin typeface="Verdana"/>
                <a:cs typeface="Verdana"/>
              </a:rPr>
              <a:t>Confidential—For Internal Use Only</a:t>
            </a:r>
          </a:p>
        </p:txBody>
      </p:sp>
      <p:pic>
        <p:nvPicPr>
          <p:cNvPr id="12" name="Picture 11" descr="bd_3_rgb_lbg_1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600" y="11628778"/>
            <a:ext cx="3828288" cy="2097024"/>
          </a:xfrm>
          <a:prstGeom prst="rect">
            <a:avLst/>
          </a:prstGeom>
        </p:spPr>
      </p:pic>
    </p:spTree>
    <p:extLst>
      <p:ext uri="{BB962C8B-B14F-4D97-AF65-F5344CB8AC3E}">
        <p14:creationId xmlns:p14="http://schemas.microsoft.com/office/powerpoint/2010/main" val="1315051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hoto layout 2 (without logo)">
    <p:spTree>
      <p:nvGrpSpPr>
        <p:cNvPr id="1" name=""/>
        <p:cNvGrpSpPr/>
        <p:nvPr/>
      </p:nvGrpSpPr>
      <p:grpSpPr>
        <a:xfrm>
          <a:off x="0" y="0"/>
          <a:ext cx="0" cy="0"/>
          <a:chOff x="0" y="0"/>
          <a:chExt cx="0" cy="0"/>
        </a:xfrm>
      </p:grpSpPr>
      <p:sp>
        <p:nvSpPr>
          <p:cNvPr id="5" name="Picture Placeholder 9"/>
          <p:cNvSpPr>
            <a:spLocks noGrp="1"/>
          </p:cNvSpPr>
          <p:nvPr>
            <p:ph type="pic" sz="quarter" idx="11"/>
          </p:nvPr>
        </p:nvSpPr>
        <p:spPr>
          <a:xfrm>
            <a:off x="16343399" y="3"/>
            <a:ext cx="8040602" cy="6858002"/>
          </a:xfrm>
          <a:prstGeom prst="rect">
            <a:avLst/>
          </a:prstGeom>
        </p:spPr>
        <p:txBody>
          <a:bodyPr anchor="ctr"/>
          <a:lstStyle>
            <a:lvl1pPr marL="0" indent="0" algn="ctr">
              <a:buFontTx/>
              <a:buNone/>
              <a:defRPr sz="3200" b="0" i="1" baseline="0">
                <a:latin typeface="Verdana"/>
                <a:cs typeface="Verdana"/>
              </a:defRPr>
            </a:lvl1pPr>
          </a:lstStyle>
          <a:p>
            <a:pPr lvl="0"/>
            <a:r>
              <a:rPr lang="en-US" noProof="0"/>
              <a:t>Click icon to add picture</a:t>
            </a:r>
          </a:p>
        </p:txBody>
      </p:sp>
      <p:sp>
        <p:nvSpPr>
          <p:cNvPr id="7" name="Picture Placeholder 9"/>
          <p:cNvSpPr>
            <a:spLocks noGrp="1"/>
          </p:cNvSpPr>
          <p:nvPr>
            <p:ph type="pic" sz="quarter" idx="12"/>
          </p:nvPr>
        </p:nvSpPr>
        <p:spPr>
          <a:xfrm>
            <a:off x="16343399" y="6858000"/>
            <a:ext cx="8040602" cy="6949440"/>
          </a:xfrm>
          <a:prstGeom prst="rect">
            <a:avLst/>
          </a:prstGeom>
        </p:spPr>
        <p:txBody>
          <a:bodyPr anchor="ctr"/>
          <a:lstStyle>
            <a:lvl1pPr marL="0" indent="0" algn="ctr">
              <a:buFontTx/>
              <a:buNone/>
              <a:defRPr sz="3200" b="0" i="1" baseline="0">
                <a:latin typeface="Verdana"/>
                <a:cs typeface="Verdana"/>
              </a:defRPr>
            </a:lvl1pPr>
          </a:lstStyle>
          <a:p>
            <a:pPr lvl="0"/>
            <a:r>
              <a:rPr lang="en-US" noProof="0"/>
              <a:t>Click icon to add picture</a:t>
            </a:r>
          </a:p>
        </p:txBody>
      </p:sp>
      <p:sp>
        <p:nvSpPr>
          <p:cNvPr id="3" name="Picture Placeholder 9"/>
          <p:cNvSpPr>
            <a:spLocks noGrp="1"/>
          </p:cNvSpPr>
          <p:nvPr>
            <p:ph type="pic" sz="quarter" idx="10"/>
          </p:nvPr>
        </p:nvSpPr>
        <p:spPr>
          <a:xfrm>
            <a:off x="0" y="0"/>
            <a:ext cx="16459200" cy="13807440"/>
          </a:xfrm>
          <a:prstGeom prst="rect">
            <a:avLst/>
          </a:prstGeom>
        </p:spPr>
        <p:txBody>
          <a:bodyPr anchor="ctr"/>
          <a:lstStyle>
            <a:lvl1pPr marL="0" indent="0" algn="ctr">
              <a:buFontTx/>
              <a:buNone/>
              <a:defRPr sz="3200" b="0" i="1" baseline="0">
                <a:latin typeface="Verdana"/>
                <a:cs typeface="Verdana"/>
              </a:defRPr>
            </a:lvl1pPr>
          </a:lstStyle>
          <a:p>
            <a:pPr lvl="0"/>
            <a:r>
              <a:rPr lang="en-US" noProof="0"/>
              <a:t>Click icon to add picture</a:t>
            </a:r>
          </a:p>
        </p:txBody>
      </p:sp>
      <p:sp>
        <p:nvSpPr>
          <p:cNvPr id="6" name="Slide Number Placeholder 1"/>
          <p:cNvSpPr>
            <a:spLocks noGrp="1"/>
          </p:cNvSpPr>
          <p:nvPr>
            <p:ph type="sldNum" sz="quarter" idx="13"/>
          </p:nvPr>
        </p:nvSpPr>
        <p:spPr>
          <a:xfrm>
            <a:off x="131241" y="13462001"/>
            <a:ext cx="211666" cy="241302"/>
          </a:xfrm>
          <a:prstGeom prst="rect">
            <a:avLst/>
          </a:prstGeom>
        </p:spPr>
        <p:txBody>
          <a:bodyPr/>
          <a:lstStyle>
            <a:lvl1pPr fontAlgn="auto">
              <a:spcBef>
                <a:spcPts val="0"/>
              </a:spcBef>
              <a:spcAft>
                <a:spcPts val="0"/>
              </a:spcAft>
              <a:defRPr sz="266" baseline="30000" smtClean="0">
                <a:solidFill>
                  <a:schemeClr val="bg1"/>
                </a:solidFill>
                <a:latin typeface="+mn-lt"/>
                <a:ea typeface="+mn-ea"/>
                <a:cs typeface="+mn-cs"/>
              </a:defRPr>
            </a:lvl1pPr>
          </a:lstStyle>
          <a:p>
            <a:fld id="{C3994ED3-67B0-7542-A868-27F8198BD350}" type="slidenum">
              <a:rPr lang="en-US" smtClean="0"/>
              <a:t>‹#›</a:t>
            </a:fld>
            <a:endParaRPr lang="en-US"/>
          </a:p>
        </p:txBody>
      </p:sp>
    </p:spTree>
    <p:extLst>
      <p:ext uri="{BB962C8B-B14F-4D97-AF65-F5344CB8AC3E}">
        <p14:creationId xmlns:p14="http://schemas.microsoft.com/office/powerpoint/2010/main" val="2776176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ivider Slide (Orange)">
    <p:bg>
      <p:bgPr>
        <a:solidFill>
          <a:schemeClr val="accent1"/>
        </a:solidFill>
        <a:effectLst/>
      </p:bgPr>
    </p:bg>
    <p:spTree>
      <p:nvGrpSpPr>
        <p:cNvPr id="1" name=""/>
        <p:cNvGrpSpPr/>
        <p:nvPr/>
      </p:nvGrpSpPr>
      <p:grpSpPr>
        <a:xfrm>
          <a:off x="0" y="0"/>
          <a:ext cx="0" cy="0"/>
          <a:chOff x="0" y="0"/>
          <a:chExt cx="0" cy="0"/>
        </a:xfrm>
      </p:grpSpPr>
      <p:sp>
        <p:nvSpPr>
          <p:cNvPr id="7" name="Content Placeholder 2"/>
          <p:cNvSpPr>
            <a:spLocks noGrp="1"/>
          </p:cNvSpPr>
          <p:nvPr>
            <p:ph idx="10"/>
          </p:nvPr>
        </p:nvSpPr>
        <p:spPr>
          <a:xfrm>
            <a:off x="1219200" y="5647763"/>
            <a:ext cx="21945600" cy="5741270"/>
          </a:xfrm>
          <a:prstGeom prst="rect">
            <a:avLst/>
          </a:prstGeom>
        </p:spPr>
        <p:txBody>
          <a:bodyPr>
            <a:normAutofit/>
          </a:bodyPr>
          <a:lstStyle>
            <a:lvl1pPr marL="0" indent="0">
              <a:buFontTx/>
              <a:buNone/>
              <a:defRPr sz="5334" baseline="0">
                <a:solidFill>
                  <a:srgbClr val="FFFFFF"/>
                </a:solidFill>
                <a:latin typeface="Verdana"/>
                <a:cs typeface="Verdana"/>
              </a:defRPr>
            </a:lvl1pPr>
            <a:lvl2pPr marL="1219170" indent="0">
              <a:buFontTx/>
              <a:buNone/>
              <a:defRPr sz="5334">
                <a:latin typeface="Verdana"/>
                <a:cs typeface="Verdana"/>
              </a:defRPr>
            </a:lvl2pPr>
            <a:lvl3pPr marL="2438340" indent="0">
              <a:buFontTx/>
              <a:buNone/>
              <a:defRPr sz="4800">
                <a:latin typeface="Verdana"/>
                <a:cs typeface="Verdana"/>
              </a:defRPr>
            </a:lvl3pPr>
            <a:lvl4pPr marL="3657508" indent="0">
              <a:buFontTx/>
              <a:buNone/>
              <a:defRPr sz="4266">
                <a:latin typeface="Verdana"/>
                <a:cs typeface="Verdana"/>
              </a:defRPr>
            </a:lvl4pPr>
            <a:lvl5pPr marL="4876678" indent="0">
              <a:buFontTx/>
              <a:buNone/>
              <a:defRPr sz="3734">
                <a:latin typeface="Verdana"/>
                <a:cs typeface="Verdana"/>
              </a:defRPr>
            </a:lvl5pPr>
          </a:lstStyle>
          <a:p>
            <a:pPr lvl="0"/>
            <a:r>
              <a:rPr lang="en-US"/>
              <a:t>Edit Master text styles</a:t>
            </a:r>
          </a:p>
        </p:txBody>
      </p:sp>
      <p:sp>
        <p:nvSpPr>
          <p:cNvPr id="8" name="Title 1"/>
          <p:cNvSpPr>
            <a:spLocks noGrp="1"/>
          </p:cNvSpPr>
          <p:nvPr>
            <p:ph type="title"/>
          </p:nvPr>
        </p:nvSpPr>
        <p:spPr>
          <a:xfrm>
            <a:off x="1219200" y="1673417"/>
            <a:ext cx="21945600" cy="3333298"/>
          </a:xfrm>
          <a:prstGeom prst="rect">
            <a:avLst/>
          </a:prstGeom>
        </p:spPr>
        <p:txBody>
          <a:bodyPr anchor="b">
            <a:normAutofit/>
          </a:bodyPr>
          <a:lstStyle>
            <a:lvl1pPr algn="l">
              <a:defRPr sz="8534" baseline="0">
                <a:solidFill>
                  <a:srgbClr val="FFFFFF"/>
                </a:solidFill>
                <a:latin typeface="Verdana"/>
                <a:cs typeface="Verdana"/>
              </a:defRPr>
            </a:lvl1pPr>
          </a:lstStyle>
          <a:p>
            <a:r>
              <a:rPr lang="en-US"/>
              <a:t>Click to edit Master title style</a:t>
            </a:r>
          </a:p>
        </p:txBody>
      </p:sp>
      <p:sp>
        <p:nvSpPr>
          <p:cNvPr id="6" name="Slide Number Placeholder 1"/>
          <p:cNvSpPr>
            <a:spLocks noGrp="1"/>
          </p:cNvSpPr>
          <p:nvPr>
            <p:ph type="sldNum" sz="quarter" idx="11"/>
          </p:nvPr>
        </p:nvSpPr>
        <p:spPr>
          <a:xfrm>
            <a:off x="1" y="12503153"/>
            <a:ext cx="1388534" cy="1200150"/>
          </a:xfrm>
          <a:prstGeom prst="rect">
            <a:avLst/>
          </a:prstGeom>
        </p:spPr>
        <p:txBody>
          <a:bodyPr vert="horz" lIns="91440" tIns="45720" rIns="91440" bIns="45720" rtlCol="0" anchor="ctr"/>
          <a:lstStyle>
            <a:lvl1pPr algn="ctr" fontAlgn="auto">
              <a:spcBef>
                <a:spcPts val="0"/>
              </a:spcBef>
              <a:spcAft>
                <a:spcPts val="0"/>
              </a:spcAft>
              <a:defRPr sz="266" baseline="30000" smtClean="0">
                <a:solidFill>
                  <a:schemeClr val="accent1"/>
                </a:solidFill>
                <a:latin typeface="Verdana"/>
                <a:ea typeface="+mn-ea"/>
                <a:cs typeface="Verdana"/>
              </a:defRPr>
            </a:lvl1pPr>
          </a:lstStyle>
          <a:p>
            <a:fld id="{C3994ED3-67B0-7542-A868-27F8198BD350}" type="slidenum">
              <a:rPr lang="en-US" smtClean="0"/>
              <a:t>‹#›</a:t>
            </a:fld>
            <a:endParaRPr lang="en-US"/>
          </a:p>
        </p:txBody>
      </p:sp>
      <p:pic>
        <p:nvPicPr>
          <p:cNvPr id="9" name="Picture 8" descr="bd_1bw_rgb_dbg_1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65224" y="11622632"/>
            <a:ext cx="3828288" cy="2097024"/>
          </a:xfrm>
          <a:prstGeom prst="rect">
            <a:avLst/>
          </a:prstGeom>
        </p:spPr>
      </p:pic>
      <p:sp>
        <p:nvSpPr>
          <p:cNvPr id="10" name="Subtitle 2"/>
          <p:cNvSpPr txBox="1">
            <a:spLocks/>
          </p:cNvSpPr>
          <p:nvPr/>
        </p:nvSpPr>
        <p:spPr>
          <a:xfrm>
            <a:off x="1191478" y="12602033"/>
            <a:ext cx="17068800" cy="412262"/>
          </a:xfrm>
          <a:prstGeom prst="rect">
            <a:avLst/>
          </a:prstGeom>
        </p:spPr>
        <p:txBody>
          <a:bodyPr vert="horz" lIns="243826" tIns="121914" rIns="243826" bIns="121914"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134" i="1">
                <a:solidFill>
                  <a:schemeClr val="bg1"/>
                </a:solidFill>
                <a:latin typeface="Verdana"/>
                <a:cs typeface="Verdana"/>
              </a:rPr>
              <a:t>Confidential—For Internal Use Only</a:t>
            </a:r>
          </a:p>
        </p:txBody>
      </p:sp>
    </p:spTree>
    <p:extLst>
      <p:ext uri="{BB962C8B-B14F-4D97-AF65-F5344CB8AC3E}">
        <p14:creationId xmlns:p14="http://schemas.microsoft.com/office/powerpoint/2010/main" val="218212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ivider Slide (Blue)">
    <p:bg>
      <p:bgPr>
        <a:solidFill>
          <a:schemeClr val="accent2"/>
        </a:solidFill>
        <a:effectLst/>
      </p:bgPr>
    </p:bg>
    <p:spTree>
      <p:nvGrpSpPr>
        <p:cNvPr id="1" name=""/>
        <p:cNvGrpSpPr/>
        <p:nvPr/>
      </p:nvGrpSpPr>
      <p:grpSpPr>
        <a:xfrm>
          <a:off x="0" y="0"/>
          <a:ext cx="0" cy="0"/>
          <a:chOff x="0" y="0"/>
          <a:chExt cx="0" cy="0"/>
        </a:xfrm>
      </p:grpSpPr>
      <p:sp>
        <p:nvSpPr>
          <p:cNvPr id="7" name="Content Placeholder 2"/>
          <p:cNvSpPr>
            <a:spLocks noGrp="1"/>
          </p:cNvSpPr>
          <p:nvPr>
            <p:ph idx="10"/>
          </p:nvPr>
        </p:nvSpPr>
        <p:spPr>
          <a:xfrm>
            <a:off x="1219200" y="5647763"/>
            <a:ext cx="21945600" cy="5741270"/>
          </a:xfrm>
          <a:prstGeom prst="rect">
            <a:avLst/>
          </a:prstGeom>
        </p:spPr>
        <p:txBody>
          <a:bodyPr>
            <a:normAutofit/>
          </a:bodyPr>
          <a:lstStyle>
            <a:lvl1pPr marL="0" indent="0">
              <a:buFontTx/>
              <a:buNone/>
              <a:defRPr sz="5334" baseline="0">
                <a:solidFill>
                  <a:srgbClr val="FFFFFF"/>
                </a:solidFill>
                <a:latin typeface="Verdana"/>
                <a:cs typeface="Verdana"/>
              </a:defRPr>
            </a:lvl1pPr>
            <a:lvl2pPr marL="1219170" indent="0">
              <a:buFontTx/>
              <a:buNone/>
              <a:defRPr sz="5334">
                <a:latin typeface="Verdana"/>
                <a:cs typeface="Verdana"/>
              </a:defRPr>
            </a:lvl2pPr>
            <a:lvl3pPr marL="2438340" indent="0">
              <a:buFontTx/>
              <a:buNone/>
              <a:defRPr sz="4800">
                <a:latin typeface="Verdana"/>
                <a:cs typeface="Verdana"/>
              </a:defRPr>
            </a:lvl3pPr>
            <a:lvl4pPr marL="3657508" indent="0">
              <a:buFontTx/>
              <a:buNone/>
              <a:defRPr sz="4266">
                <a:latin typeface="Verdana"/>
                <a:cs typeface="Verdana"/>
              </a:defRPr>
            </a:lvl4pPr>
            <a:lvl5pPr marL="4876678" indent="0">
              <a:buFontTx/>
              <a:buNone/>
              <a:defRPr sz="3734">
                <a:latin typeface="Verdana"/>
                <a:cs typeface="Verdana"/>
              </a:defRPr>
            </a:lvl5pPr>
          </a:lstStyle>
          <a:p>
            <a:pPr lvl="0"/>
            <a:r>
              <a:rPr lang="en-US"/>
              <a:t>Edit Master text styles</a:t>
            </a:r>
          </a:p>
        </p:txBody>
      </p:sp>
      <p:sp>
        <p:nvSpPr>
          <p:cNvPr id="8" name="Title 1"/>
          <p:cNvSpPr>
            <a:spLocks noGrp="1"/>
          </p:cNvSpPr>
          <p:nvPr>
            <p:ph type="title"/>
          </p:nvPr>
        </p:nvSpPr>
        <p:spPr>
          <a:xfrm>
            <a:off x="1219200" y="1673417"/>
            <a:ext cx="21945600" cy="3333298"/>
          </a:xfrm>
          <a:prstGeom prst="rect">
            <a:avLst/>
          </a:prstGeom>
        </p:spPr>
        <p:txBody>
          <a:bodyPr anchor="b">
            <a:normAutofit/>
          </a:bodyPr>
          <a:lstStyle>
            <a:lvl1pPr algn="l">
              <a:defRPr sz="8534" baseline="0">
                <a:solidFill>
                  <a:srgbClr val="FFFFFF"/>
                </a:solidFill>
                <a:latin typeface="Verdana"/>
                <a:cs typeface="Verdana"/>
              </a:defRPr>
            </a:lvl1pPr>
          </a:lstStyle>
          <a:p>
            <a:r>
              <a:rPr lang="en-US"/>
              <a:t>Click to edit Master title style</a:t>
            </a:r>
          </a:p>
        </p:txBody>
      </p:sp>
      <p:sp>
        <p:nvSpPr>
          <p:cNvPr id="6" name="Slide Number Placeholder 1"/>
          <p:cNvSpPr>
            <a:spLocks noGrp="1"/>
          </p:cNvSpPr>
          <p:nvPr>
            <p:ph type="sldNum" sz="quarter" idx="11"/>
          </p:nvPr>
        </p:nvSpPr>
        <p:spPr>
          <a:xfrm>
            <a:off x="1" y="12503153"/>
            <a:ext cx="1388534" cy="1200150"/>
          </a:xfrm>
          <a:prstGeom prst="rect">
            <a:avLst/>
          </a:prstGeom>
        </p:spPr>
        <p:txBody>
          <a:bodyPr vert="horz" lIns="91440" tIns="45720" rIns="91440" bIns="45720" rtlCol="0" anchor="ctr"/>
          <a:lstStyle>
            <a:lvl1pPr algn="ctr" fontAlgn="auto">
              <a:spcBef>
                <a:spcPts val="0"/>
              </a:spcBef>
              <a:spcAft>
                <a:spcPts val="0"/>
              </a:spcAft>
              <a:defRPr sz="266" baseline="30000" smtClean="0">
                <a:solidFill>
                  <a:schemeClr val="accent2"/>
                </a:solidFill>
                <a:latin typeface="Verdana"/>
                <a:ea typeface="+mn-ea"/>
                <a:cs typeface="Verdana"/>
              </a:defRPr>
            </a:lvl1pPr>
          </a:lstStyle>
          <a:p>
            <a:fld id="{C3994ED3-67B0-7542-A868-27F8198BD350}" type="slidenum">
              <a:rPr lang="en-US" smtClean="0"/>
              <a:t>‹#›</a:t>
            </a:fld>
            <a:endParaRPr lang="en-US"/>
          </a:p>
        </p:txBody>
      </p:sp>
      <p:pic>
        <p:nvPicPr>
          <p:cNvPr id="9" name="Picture 8" descr="bd_1bw_rgb_dbg_1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65224" y="11622632"/>
            <a:ext cx="3828288" cy="2097024"/>
          </a:xfrm>
          <a:prstGeom prst="rect">
            <a:avLst/>
          </a:prstGeom>
        </p:spPr>
      </p:pic>
      <p:sp>
        <p:nvSpPr>
          <p:cNvPr id="10" name="Subtitle 2"/>
          <p:cNvSpPr txBox="1">
            <a:spLocks/>
          </p:cNvSpPr>
          <p:nvPr/>
        </p:nvSpPr>
        <p:spPr>
          <a:xfrm>
            <a:off x="1191478" y="12602033"/>
            <a:ext cx="17068800" cy="412262"/>
          </a:xfrm>
          <a:prstGeom prst="rect">
            <a:avLst/>
          </a:prstGeom>
        </p:spPr>
        <p:txBody>
          <a:bodyPr vert="horz" lIns="243826" tIns="121914" rIns="243826" bIns="121914"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134" i="1">
                <a:solidFill>
                  <a:schemeClr val="bg1"/>
                </a:solidFill>
                <a:latin typeface="Verdana"/>
                <a:cs typeface="Verdana"/>
              </a:rPr>
              <a:t>Confidential—For Internal Use Only</a:t>
            </a:r>
          </a:p>
        </p:txBody>
      </p:sp>
    </p:spTree>
    <p:extLst>
      <p:ext uri="{BB962C8B-B14F-4D97-AF65-F5344CB8AC3E}">
        <p14:creationId xmlns:p14="http://schemas.microsoft.com/office/powerpoint/2010/main" val="15304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w Image (Blue footer)">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AD9B766-DDB3-C146-802C-EE7AAC7F4C2A}"/>
              </a:ext>
            </a:extLst>
          </p:cNvPr>
          <p:cNvGrpSpPr/>
          <p:nvPr userDrawn="1"/>
        </p:nvGrpSpPr>
        <p:grpSpPr>
          <a:xfrm>
            <a:off x="-755" y="12618496"/>
            <a:ext cx="8367556" cy="1106648"/>
            <a:chOff x="-755" y="12618496"/>
            <a:chExt cx="8367556" cy="1106648"/>
          </a:xfrm>
        </p:grpSpPr>
        <p:grpSp>
          <p:nvGrpSpPr>
            <p:cNvPr id="22" name="Group 21">
              <a:extLst>
                <a:ext uri="{FF2B5EF4-FFF2-40B4-BE49-F238E27FC236}">
                  <a16:creationId xmlns:a16="http://schemas.microsoft.com/office/drawing/2014/main" id="{D0661AE8-1E68-A44B-945E-12F31BC33A03}"/>
                </a:ext>
              </a:extLst>
            </p:cNvPr>
            <p:cNvGrpSpPr/>
            <p:nvPr userDrawn="1"/>
          </p:nvGrpSpPr>
          <p:grpSpPr>
            <a:xfrm>
              <a:off x="1" y="12627864"/>
              <a:ext cx="8366800" cy="1097280"/>
              <a:chOff x="-58710091" y="-1"/>
              <a:chExt cx="77340167" cy="10058402"/>
            </a:xfrm>
            <a:solidFill>
              <a:schemeClr val="accent5"/>
            </a:solidFill>
          </p:grpSpPr>
          <p:pic>
            <p:nvPicPr>
              <p:cNvPr id="27" name="Graphic 26">
                <a:extLst>
                  <a:ext uri="{FF2B5EF4-FFF2-40B4-BE49-F238E27FC236}">
                    <a16:creationId xmlns:a16="http://schemas.microsoft.com/office/drawing/2014/main" id="{1A8986AF-CB15-FA40-8EBD-4D7A592B5F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2" name="Rectangle 31">
                <a:extLst>
                  <a:ext uri="{FF2B5EF4-FFF2-40B4-BE49-F238E27FC236}">
                    <a16:creationId xmlns:a16="http://schemas.microsoft.com/office/drawing/2014/main" id="{67010269-7DC2-2E46-BB5B-C95EEEE53B7D}"/>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3" name="Group 22">
              <a:extLst>
                <a:ext uri="{FF2B5EF4-FFF2-40B4-BE49-F238E27FC236}">
                  <a16:creationId xmlns:a16="http://schemas.microsoft.com/office/drawing/2014/main" id="{93374AE7-B763-BD44-98C2-218EF9631005}"/>
                </a:ext>
              </a:extLst>
            </p:cNvPr>
            <p:cNvGrpSpPr/>
            <p:nvPr userDrawn="1"/>
          </p:nvGrpSpPr>
          <p:grpSpPr>
            <a:xfrm>
              <a:off x="-755" y="12627864"/>
              <a:ext cx="2413264" cy="1097280"/>
              <a:chOff x="-3677406" y="-1"/>
              <a:chExt cx="22307482" cy="10058402"/>
            </a:xfrm>
          </p:grpSpPr>
          <p:pic>
            <p:nvPicPr>
              <p:cNvPr id="25" name="Graphic 24">
                <a:extLst>
                  <a:ext uri="{FF2B5EF4-FFF2-40B4-BE49-F238E27FC236}">
                    <a16:creationId xmlns:a16="http://schemas.microsoft.com/office/drawing/2014/main" id="{A103DABD-B4DC-FA4F-8585-C7701E61D72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886DB1AD-9F93-B049-9000-7F1F4065DEA0}"/>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7C6D6C4B-F8B5-0B44-85DF-871AF2891C8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Picture Placeholder 5">
            <a:extLst>
              <a:ext uri="{FF2B5EF4-FFF2-40B4-BE49-F238E27FC236}">
                <a16:creationId xmlns:a16="http://schemas.microsoft.com/office/drawing/2014/main" id="{97F06DC1-3742-5D40-9079-D34996FA2A0A}"/>
              </a:ext>
            </a:extLst>
          </p:cNvPr>
          <p:cNvSpPr>
            <a:spLocks noGrp="1"/>
          </p:cNvSpPr>
          <p:nvPr>
            <p:ph type="pic" sz="quarter" idx="14" hasCustomPrompt="1"/>
          </p:nvPr>
        </p:nvSpPr>
        <p:spPr>
          <a:xfrm>
            <a:off x="0" y="0"/>
            <a:ext cx="24384000" cy="12661378"/>
          </a:xfrm>
          <a:prstGeom prst="rect">
            <a:avLst/>
          </a:prstGeom>
        </p:spPr>
        <p:txBody>
          <a:bodyPr/>
          <a:lstStyle>
            <a:lvl1pPr>
              <a:defRPr>
                <a:solidFill>
                  <a:schemeClr val="accent1"/>
                </a:solidFill>
              </a:defRPr>
            </a:lvl1pPr>
          </a:lstStyle>
          <a:p>
            <a:r>
              <a:rPr lang="en-US"/>
              <a:t>Image</a:t>
            </a:r>
          </a:p>
        </p:txBody>
      </p:sp>
      <p:sp>
        <p:nvSpPr>
          <p:cNvPr id="3" name="Footer Placeholder 2">
            <a:extLst>
              <a:ext uri="{FF2B5EF4-FFF2-40B4-BE49-F238E27FC236}">
                <a16:creationId xmlns:a16="http://schemas.microsoft.com/office/drawing/2014/main" id="{39883749-2FC6-BF41-9FFA-C9DA669E9F7F}"/>
              </a:ext>
            </a:extLst>
          </p:cNvPr>
          <p:cNvSpPr>
            <a:spLocks noGrp="1"/>
          </p:cNvSpPr>
          <p:nvPr>
            <p:ph type="ftr" sz="quarter" idx="12"/>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4" name="Slide Number Placeholder 3">
            <a:extLst>
              <a:ext uri="{FF2B5EF4-FFF2-40B4-BE49-F238E27FC236}">
                <a16:creationId xmlns:a16="http://schemas.microsoft.com/office/drawing/2014/main" id="{64DF9C2E-5769-CD4B-A507-929B2ACD118C}"/>
              </a:ext>
            </a:extLst>
          </p:cNvPr>
          <p:cNvSpPr>
            <a:spLocks noGrp="1"/>
          </p:cNvSpPr>
          <p:nvPr>
            <p:ph type="sldNum" sz="quarter" idx="13"/>
          </p:nvPr>
        </p:nvSpPr>
        <p:spPr/>
        <p:txBody>
          <a:bodyPr/>
          <a:lstStyle/>
          <a:p>
            <a:fld id="{86CB4B4D-7CA3-9044-876B-883B54F8677D}" type="slidenum">
              <a:rPr lang="en-US" smtClean="0"/>
              <a:pPr/>
              <a:t>‹#›</a:t>
            </a:fld>
            <a:endParaRPr lang="en-US"/>
          </a:p>
        </p:txBody>
      </p:sp>
      <p:sp>
        <p:nvSpPr>
          <p:cNvPr id="15" name="Presentation Title">
            <a:extLst>
              <a:ext uri="{FF2B5EF4-FFF2-40B4-BE49-F238E27FC236}">
                <a16:creationId xmlns:a16="http://schemas.microsoft.com/office/drawing/2014/main" id="{F5DFA8A1-7C54-2C4A-A312-EB1E389C8A55}"/>
              </a:ext>
            </a:extLst>
          </p:cNvPr>
          <p:cNvSpPr txBox="1">
            <a:spLocks noGrp="1"/>
          </p:cNvSpPr>
          <p:nvPr>
            <p:ph type="title" hasCustomPrompt="1"/>
          </p:nvPr>
        </p:nvSpPr>
        <p:spPr>
          <a:xfrm>
            <a:off x="358852" y="1969976"/>
            <a:ext cx="16938456" cy="4648201"/>
          </a:xfrm>
          <a:prstGeom prst="rect">
            <a:avLst/>
          </a:prstGeom>
        </p:spPr>
        <p:txBody>
          <a:bodyPr anchor="t">
            <a:noAutofit/>
          </a:bodyPr>
          <a:lstStyle>
            <a:lvl1pPr>
              <a:lnSpc>
                <a:spcPct val="75000"/>
              </a:lnSpc>
              <a:defRPr sz="19000" spc="-500" baseline="0">
                <a:solidFill>
                  <a:schemeClr val="bg1"/>
                </a:solidFill>
              </a:defRPr>
            </a:lvl1pPr>
          </a:lstStyle>
          <a:p>
            <a:r>
              <a:rPr lang="en-US"/>
              <a:t>Section Divider Slide</a:t>
            </a:r>
            <a:endParaRPr/>
          </a:p>
        </p:txBody>
      </p:sp>
      <p:sp>
        <p:nvSpPr>
          <p:cNvPr id="16" name="Text Placeholder 4">
            <a:extLst>
              <a:ext uri="{FF2B5EF4-FFF2-40B4-BE49-F238E27FC236}">
                <a16:creationId xmlns:a16="http://schemas.microsoft.com/office/drawing/2014/main" id="{25500ACA-8500-394A-9B78-6BDF1B522D2E}"/>
              </a:ext>
            </a:extLst>
          </p:cNvPr>
          <p:cNvSpPr>
            <a:spLocks noGrp="1"/>
          </p:cNvSpPr>
          <p:nvPr>
            <p:ph type="body" sz="quarter" idx="10" hasCustomPrompt="1"/>
          </p:nvPr>
        </p:nvSpPr>
        <p:spPr>
          <a:xfrm>
            <a:off x="457200" y="7419312"/>
            <a:ext cx="7806047" cy="1905001"/>
          </a:xfrm>
          <a:prstGeom prst="rect">
            <a:avLst/>
          </a:prstGeom>
        </p:spPr>
        <p:txBody>
          <a:bodyPr>
            <a:noAutofit/>
          </a:bodyPr>
          <a:lstStyle>
            <a:lvl1pPr>
              <a:defRPr sz="3600">
                <a:solidFill>
                  <a:schemeClr val="bg1"/>
                </a:solidFill>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2" name="Date Placeholder 1">
            <a:extLst>
              <a:ext uri="{FF2B5EF4-FFF2-40B4-BE49-F238E27FC236}">
                <a16:creationId xmlns:a16="http://schemas.microsoft.com/office/drawing/2014/main" id="{3E138BEA-49AF-414F-9142-9583D16CC2E7}"/>
              </a:ext>
            </a:extLst>
          </p:cNvPr>
          <p:cNvSpPr>
            <a:spLocks noGrp="1"/>
          </p:cNvSpPr>
          <p:nvPr>
            <p:ph type="dt" sz="half" idx="15"/>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752987408"/>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ue Closing Slide (Low angle position)">
    <p:spTree>
      <p:nvGrpSpPr>
        <p:cNvPr id="1" name=""/>
        <p:cNvGrpSpPr/>
        <p:nvPr/>
      </p:nvGrpSpPr>
      <p:grpSpPr>
        <a:xfrm>
          <a:off x="0" y="0"/>
          <a:ext cx="0" cy="0"/>
          <a:chOff x="0" y="0"/>
          <a:chExt cx="0" cy="0"/>
        </a:xfrm>
      </p:grpSpPr>
      <p:sp>
        <p:nvSpPr>
          <p:cNvPr id="9" name="Slide Number Placeholder 1"/>
          <p:cNvSpPr>
            <a:spLocks noGrp="1"/>
          </p:cNvSpPr>
          <p:nvPr>
            <p:ph type="sldNum" sz="quarter" idx="10"/>
          </p:nvPr>
        </p:nvSpPr>
        <p:spPr>
          <a:xfrm>
            <a:off x="1" y="12496800"/>
            <a:ext cx="1388534" cy="1196976"/>
          </a:xfrm>
          <a:prstGeom prst="rect">
            <a:avLst/>
          </a:prstGeom>
        </p:spPr>
        <p:txBody>
          <a:bodyPr vert="horz" lIns="91440" tIns="45720" rIns="91440" bIns="45720" rtlCol="0" anchor="ctr"/>
          <a:lstStyle>
            <a:lvl1pPr algn="ctr" fontAlgn="auto">
              <a:spcBef>
                <a:spcPts val="0"/>
              </a:spcBef>
              <a:spcAft>
                <a:spcPts val="0"/>
              </a:spcAft>
              <a:defRPr sz="266" baseline="30000" smtClean="0">
                <a:solidFill>
                  <a:schemeClr val="bg1"/>
                </a:solidFill>
                <a:latin typeface="Verdana"/>
                <a:ea typeface="+mn-ea"/>
                <a:cs typeface="Verdana"/>
              </a:defRPr>
            </a:lvl1pPr>
          </a:lstStyle>
          <a:p>
            <a:fld id="{C3994ED3-67B0-7542-A868-27F8198BD350}" type="slidenum">
              <a:rPr lang="en-US" smtClean="0"/>
              <a:t>‹#›</a:t>
            </a:fld>
            <a:endParaRPr lang="en-US"/>
          </a:p>
        </p:txBody>
      </p:sp>
      <p:pic>
        <p:nvPicPr>
          <p:cNvPr id="10" name="Picture 4" descr="bd_3_rgb_lbg_1_5.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8639372" y="10593200"/>
            <a:ext cx="5744632" cy="3129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ubtitle 2"/>
          <p:cNvSpPr txBox="1">
            <a:spLocks/>
          </p:cNvSpPr>
          <p:nvPr/>
        </p:nvSpPr>
        <p:spPr>
          <a:xfrm>
            <a:off x="1291168" y="12274771"/>
            <a:ext cx="17068800" cy="412750"/>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defRPr/>
            </a:pPr>
            <a:r>
              <a:rPr lang="en-US" sz="2134" i="1">
                <a:solidFill>
                  <a:schemeClr val="tx1"/>
                </a:solidFill>
                <a:latin typeface="Verdana"/>
                <a:cs typeface="Verdana"/>
              </a:rPr>
              <a:t>Confidential—For Internal Use Only</a:t>
            </a:r>
          </a:p>
        </p:txBody>
      </p:sp>
      <p:sp>
        <p:nvSpPr>
          <p:cNvPr id="25" name="Rectangle 24"/>
          <p:cNvSpPr/>
          <p:nvPr/>
        </p:nvSpPr>
        <p:spPr>
          <a:xfrm>
            <a:off x="0" y="2"/>
            <a:ext cx="24384000" cy="6858000"/>
          </a:xfrm>
          <a:prstGeom prst="rect">
            <a:avLst/>
          </a:prstGeom>
          <a:solidFill>
            <a:srgbClr val="8CC6E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800"/>
          </a:p>
        </p:txBody>
      </p:sp>
      <p:sp>
        <p:nvSpPr>
          <p:cNvPr id="26" name="Title 1"/>
          <p:cNvSpPr>
            <a:spLocks noGrp="1"/>
          </p:cNvSpPr>
          <p:nvPr>
            <p:ph type="title"/>
          </p:nvPr>
        </p:nvSpPr>
        <p:spPr>
          <a:xfrm>
            <a:off x="1219200" y="993867"/>
            <a:ext cx="21945600" cy="3333298"/>
          </a:xfrm>
          <a:prstGeom prst="rect">
            <a:avLst/>
          </a:prstGeom>
        </p:spPr>
        <p:txBody>
          <a:bodyPr anchor="ctr"/>
          <a:lstStyle>
            <a:lvl1pPr algn="l">
              <a:defRPr sz="8534" baseline="0">
                <a:solidFill>
                  <a:srgbClr val="424342"/>
                </a:solidFill>
                <a:latin typeface="Verdana"/>
                <a:cs typeface="Verdana"/>
              </a:defRPr>
            </a:lvl1pPr>
          </a:lstStyle>
          <a:p>
            <a:r>
              <a:rPr lang="en-US"/>
              <a:t>Click to edit Master title style</a:t>
            </a:r>
          </a:p>
        </p:txBody>
      </p:sp>
      <p:grpSp>
        <p:nvGrpSpPr>
          <p:cNvPr id="27" name="Group 26"/>
          <p:cNvGrpSpPr/>
          <p:nvPr/>
        </p:nvGrpSpPr>
        <p:grpSpPr>
          <a:xfrm flipH="1">
            <a:off x="3" y="4322546"/>
            <a:ext cx="24383998" cy="4531808"/>
            <a:chOff x="0" y="1620955"/>
            <a:chExt cx="9143999" cy="1699428"/>
          </a:xfrm>
        </p:grpSpPr>
        <p:sp>
          <p:nvSpPr>
            <p:cNvPr id="28" name="Isosceles Triangle 27"/>
            <p:cNvSpPr/>
            <p:nvPr/>
          </p:nvSpPr>
          <p:spPr>
            <a:xfrm rot="5400000" flipH="1">
              <a:off x="1240847" y="1028557"/>
              <a:ext cx="737756" cy="3219450"/>
            </a:xfrm>
            <a:prstGeom prst="triangle">
              <a:avLst/>
            </a:prstGeom>
            <a:solidFill>
              <a:srgbClr val="0239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800"/>
            </a:p>
          </p:txBody>
        </p:sp>
        <p:sp>
          <p:nvSpPr>
            <p:cNvPr id="29" name="Isosceles Triangle 28"/>
            <p:cNvSpPr/>
            <p:nvPr/>
          </p:nvSpPr>
          <p:spPr>
            <a:xfrm rot="16200000" flipH="1">
              <a:off x="4590648" y="-1232969"/>
              <a:ext cx="1699428" cy="7407275"/>
            </a:xfrm>
            <a:prstGeom prst="triangl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800"/>
            </a:p>
          </p:txBody>
        </p:sp>
      </p:grpSp>
    </p:spTree>
    <p:extLst>
      <p:ext uri="{BB962C8B-B14F-4D97-AF65-F5344CB8AC3E}">
        <p14:creationId xmlns:p14="http://schemas.microsoft.com/office/powerpoint/2010/main" val="21382888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slid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 y="13462001"/>
            <a:ext cx="211666" cy="241302"/>
          </a:xfrm>
          <a:prstGeom prst="rect">
            <a:avLst/>
          </a:prstGeom>
        </p:spPr>
        <p:txBody>
          <a:bodyPr/>
          <a:lstStyle>
            <a:lvl1pPr fontAlgn="auto">
              <a:spcBef>
                <a:spcPts val="0"/>
              </a:spcBef>
              <a:spcAft>
                <a:spcPts val="0"/>
              </a:spcAft>
              <a:defRPr>
                <a:latin typeface="+mn-lt"/>
                <a:ea typeface="+mn-ea"/>
                <a:cs typeface="+mn-cs"/>
              </a:defRPr>
            </a:lvl1pPr>
          </a:lstStyle>
          <a:p>
            <a:fld id="{C3994ED3-67B0-7542-A868-27F8198BD350}" type="slidenum">
              <a:rPr lang="en-US" smtClean="0"/>
              <a:t>‹#›</a:t>
            </a:fld>
            <a:endParaRPr lang="en-US"/>
          </a:p>
        </p:txBody>
      </p:sp>
    </p:spTree>
    <p:extLst>
      <p:ext uri="{BB962C8B-B14F-4D97-AF65-F5344CB8AC3E}">
        <p14:creationId xmlns:p14="http://schemas.microsoft.com/office/powerpoint/2010/main" val="829494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slide (Black)">
    <p:bg>
      <p:bgPr>
        <a:solidFill>
          <a:srgbClr val="000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 y="13462001"/>
            <a:ext cx="211666" cy="241302"/>
          </a:xfrm>
          <a:prstGeom prst="rect">
            <a:avLst/>
          </a:prstGeom>
        </p:spPr>
        <p:txBody>
          <a:bodyPr vert="horz" lIns="91440" tIns="45720" rIns="91440" bIns="45720" rtlCol="0" anchor="ctr"/>
          <a:lstStyle>
            <a:lvl1pPr algn="ctr" fontAlgn="auto">
              <a:spcBef>
                <a:spcPts val="0"/>
              </a:spcBef>
              <a:spcAft>
                <a:spcPts val="0"/>
              </a:spcAft>
              <a:defRPr sz="266" baseline="30000" smtClean="0">
                <a:solidFill>
                  <a:srgbClr val="000000"/>
                </a:solidFill>
                <a:latin typeface="Verdana"/>
                <a:ea typeface="+mn-ea"/>
                <a:cs typeface="Verdana"/>
              </a:defRPr>
            </a:lvl1pPr>
          </a:lstStyle>
          <a:p>
            <a:fld id="{C3994ED3-67B0-7542-A868-27F8198BD350}" type="slidenum">
              <a:rPr lang="en-US" smtClean="0"/>
              <a:t>‹#›</a:t>
            </a:fld>
            <a:endParaRPr lang="en-US"/>
          </a:p>
        </p:txBody>
      </p:sp>
    </p:spTree>
    <p:extLst>
      <p:ext uri="{BB962C8B-B14F-4D97-AF65-F5344CB8AC3E}">
        <p14:creationId xmlns:p14="http://schemas.microsoft.com/office/powerpoint/2010/main" val="3062013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76400" y="12712701"/>
            <a:ext cx="5486400" cy="730250"/>
          </a:xfrm>
          <a:prstGeom prst="rect">
            <a:avLst/>
          </a:prstGeom>
        </p:spPr>
        <p:txBody>
          <a:bodyPr/>
          <a:lstStyle/>
          <a:p>
            <a:endParaRPr lang="en-US"/>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p>
            <a:r>
              <a:rPr lang="en-US"/>
              <a:t>BD Rhapsody™ TCR/BCR Multiomic Assay</a:t>
            </a:r>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p>
            <a:fld id="{C3994ED3-67B0-7542-A868-27F8198BD350}" type="slidenum">
              <a:rPr lang="en-US" smtClean="0"/>
              <a:t>‹#›</a:t>
            </a:fld>
            <a:endParaRPr lang="en-US"/>
          </a:p>
        </p:txBody>
      </p:sp>
    </p:spTree>
    <p:extLst>
      <p:ext uri="{BB962C8B-B14F-4D97-AF65-F5344CB8AC3E}">
        <p14:creationId xmlns:p14="http://schemas.microsoft.com/office/powerpoint/2010/main" val="29929149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ullet list&#10;(with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200401"/>
            <a:ext cx="21945600" cy="7942826"/>
          </a:xfrm>
          <a:prstGeom prst="rect">
            <a:avLst/>
          </a:prstGeom>
        </p:spPr>
        <p:txBody>
          <a:bodyPr>
            <a:normAutofit/>
          </a:bodyPr>
          <a:lstStyle>
            <a:lvl1pPr marL="778914" indent="-778914">
              <a:lnSpc>
                <a:spcPct val="112000"/>
              </a:lnSpc>
              <a:spcBef>
                <a:spcPts val="1600"/>
              </a:spcBef>
              <a:spcAft>
                <a:spcPts val="0"/>
              </a:spcAft>
              <a:buFont typeface="Arial"/>
              <a:buChar char="•"/>
              <a:tabLst/>
              <a:defRPr sz="5334" baseline="0">
                <a:solidFill>
                  <a:schemeClr val="tx1"/>
                </a:solidFill>
                <a:latin typeface="Verdana"/>
                <a:cs typeface="Verdana"/>
              </a:defRPr>
            </a:lvl1pPr>
            <a:lvl2pPr marL="1714458" indent="-761980">
              <a:lnSpc>
                <a:spcPct val="112000"/>
              </a:lnSpc>
              <a:spcBef>
                <a:spcPts val="1600"/>
              </a:spcBef>
              <a:spcAft>
                <a:spcPts val="0"/>
              </a:spcAft>
              <a:buFont typeface="Lucida Grande"/>
              <a:buChar char="–"/>
              <a:defRPr sz="4800">
                <a:solidFill>
                  <a:schemeClr val="tx1"/>
                </a:solidFill>
                <a:latin typeface="Verdana"/>
                <a:cs typeface="Verdana"/>
              </a:defRPr>
            </a:lvl2pPr>
            <a:lvl3pPr marL="2908228" indent="-609584">
              <a:lnSpc>
                <a:spcPct val="112000"/>
              </a:lnSpc>
              <a:spcBef>
                <a:spcPts val="1600"/>
              </a:spcBef>
              <a:spcAft>
                <a:spcPts val="0"/>
              </a:spcAft>
              <a:buFont typeface="Arial"/>
              <a:buChar char="•"/>
              <a:defRPr sz="4266">
                <a:solidFill>
                  <a:schemeClr val="tx1"/>
                </a:solidFill>
                <a:latin typeface="Verdana"/>
                <a:cs typeface="Verdana"/>
              </a:defRPr>
            </a:lvl3pPr>
            <a:lvl4pPr marL="3966536" indent="-609584">
              <a:lnSpc>
                <a:spcPct val="112000"/>
              </a:lnSpc>
              <a:spcBef>
                <a:spcPts val="1600"/>
              </a:spcBef>
              <a:spcAft>
                <a:spcPts val="0"/>
              </a:spcAft>
              <a:buFont typeface="Lucida Grande"/>
              <a:buChar char="–"/>
              <a:defRPr sz="4266">
                <a:solidFill>
                  <a:schemeClr val="tx1"/>
                </a:solidFill>
                <a:latin typeface="Verdana"/>
                <a:cs typeface="Verdana"/>
              </a:defRPr>
            </a:lvl4pPr>
            <a:lvl5pPr marL="5185706" indent="-609584">
              <a:lnSpc>
                <a:spcPct val="112000"/>
              </a:lnSpc>
              <a:spcBef>
                <a:spcPts val="1600"/>
              </a:spcBef>
              <a:spcAft>
                <a:spcPts val="0"/>
              </a:spcAft>
              <a:buFont typeface="Arial"/>
              <a:buChar char="•"/>
              <a:defRPr sz="4266">
                <a:solidFill>
                  <a:schemeClr val="tx1"/>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1219200" y="0"/>
            <a:ext cx="21945600" cy="2670048"/>
          </a:xfrm>
          <a:prstGeom prst="rect">
            <a:avLst/>
          </a:prstGeom>
        </p:spPr>
        <p:txBody>
          <a:bodyPr vert="horz" anchor="t" anchorCtr="0">
            <a:normAutofit/>
          </a:bodyPr>
          <a:lstStyle>
            <a:lvl1pPr algn="l">
              <a:defRPr sz="7466">
                <a:solidFill>
                  <a:schemeClr val="accent1"/>
                </a:solidFill>
                <a:latin typeface="Verdana"/>
              </a:defRPr>
            </a:lvl1pPr>
          </a:lstStyle>
          <a:p>
            <a:r>
              <a:rPr lang="en-US"/>
              <a:t>Click to edit Master title style</a:t>
            </a:r>
          </a:p>
        </p:txBody>
      </p:sp>
      <p:sp>
        <p:nvSpPr>
          <p:cNvPr id="10" name="Slide Number Placeholder 1"/>
          <p:cNvSpPr>
            <a:spLocks noGrp="1"/>
          </p:cNvSpPr>
          <p:nvPr>
            <p:ph type="sldNum" sz="quarter" idx="4"/>
          </p:nvPr>
        </p:nvSpPr>
        <p:spPr>
          <a:xfrm>
            <a:off x="1" y="12303746"/>
            <a:ext cx="1387706" cy="1194816"/>
          </a:xfrm>
          <a:prstGeom prst="rect">
            <a:avLst/>
          </a:prstGeom>
        </p:spPr>
        <p:txBody>
          <a:bodyPr vert="horz" lIns="91440" tIns="45720" rIns="91440" bIns="45720" rtlCol="0" anchor="ctr"/>
          <a:lstStyle>
            <a:lvl1pPr algn="ctr">
              <a:defRPr sz="1600">
                <a:solidFill>
                  <a:srgbClr val="8C8C8E"/>
                </a:solidFill>
                <a:latin typeface="Verdana"/>
                <a:cs typeface="Verdana"/>
              </a:defRPr>
            </a:lvl1pPr>
          </a:lstStyle>
          <a:p>
            <a:fld id="{78EB43C4-7051-7042-93B5-8C0653444BA6}" type="slidenum">
              <a:rPr lang="en-US" smtClean="0"/>
              <a:pPr/>
              <a:t>‹#›</a:t>
            </a:fld>
            <a:endParaRPr lang="en-US"/>
          </a:p>
        </p:txBody>
      </p:sp>
      <p:pic>
        <p:nvPicPr>
          <p:cNvPr id="12" name="Picture 11" descr="bd_3_rgb_l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574600" y="11628778"/>
            <a:ext cx="3828288" cy="2097024"/>
          </a:xfrm>
          <a:prstGeom prst="rect">
            <a:avLst/>
          </a:prstGeom>
        </p:spPr>
      </p:pic>
      <p:sp>
        <p:nvSpPr>
          <p:cNvPr id="11" name="Subtitle 2">
            <a:extLst>
              <a:ext uri="{FF2B5EF4-FFF2-40B4-BE49-F238E27FC236}">
                <a16:creationId xmlns:a16="http://schemas.microsoft.com/office/drawing/2014/main" id="{97E123F6-4FDC-F342-BC49-FDBB2512C955}"/>
              </a:ext>
            </a:extLst>
          </p:cNvPr>
          <p:cNvSpPr txBox="1">
            <a:spLocks/>
          </p:cNvSpPr>
          <p:nvPr userDrawn="1"/>
        </p:nvSpPr>
        <p:spPr>
          <a:xfrm>
            <a:off x="1205728" y="12734806"/>
            <a:ext cx="17068800" cy="468176"/>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1219170" rtl="0" eaLnBrk="1" fontAlgn="auto" latinLnBrk="0" hangingPunct="1">
              <a:lnSpc>
                <a:spcPct val="100000"/>
              </a:lnSpc>
              <a:spcBef>
                <a:spcPct val="20000"/>
              </a:spcBef>
              <a:spcAft>
                <a:spcPts val="0"/>
              </a:spcAft>
              <a:buClrTx/>
              <a:buSzTx/>
              <a:buFont typeface="Arial"/>
              <a:buNone/>
              <a:tabLst/>
              <a:defRPr/>
            </a:pPr>
            <a:endParaRPr lang="en-US" sz="2134" i="0">
              <a:solidFill>
                <a:schemeClr val="tx1"/>
              </a:solidFill>
              <a:latin typeface="Verdana"/>
              <a:cs typeface="Verdana"/>
            </a:endParaRPr>
          </a:p>
        </p:txBody>
      </p:sp>
    </p:spTree>
    <p:extLst>
      <p:ext uri="{BB962C8B-B14F-4D97-AF65-F5344CB8AC3E}">
        <p14:creationId xmlns:p14="http://schemas.microsoft.com/office/powerpoint/2010/main" val="30677540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2_Content Layout 1">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219202" y="601339"/>
            <a:ext cx="22009296" cy="1442374"/>
          </a:xfrm>
          <a:prstGeom prst="rect">
            <a:avLst/>
          </a:prstGeom>
        </p:spPr>
        <p:txBody>
          <a:bodyPr vert="horz" lIns="121861" tIns="60930" rIns="121861" bIns="60930" rtlCol="0" anchor="ctr">
            <a:noAutofit/>
          </a:bodyPr>
          <a:lstStyle>
            <a:lvl1pPr>
              <a:defRPr lang="en-US" sz="5600" b="1" baseline="0" dirty="0">
                <a:solidFill>
                  <a:srgbClr val="183B8E"/>
                </a:solidFill>
                <a:latin typeface="Arial" panose="020B0604020202020204" pitchFamily="34" charset="0"/>
                <a:cs typeface="Arial" panose="020B0604020202020204" pitchFamily="34" charset="0"/>
              </a:defRPr>
            </a:lvl1pPr>
          </a:lstStyle>
          <a:p>
            <a:pPr marL="0" lvl="0" defTabSz="1218886">
              <a:lnSpc>
                <a:spcPct val="90000"/>
              </a:lnSpc>
            </a:pPr>
            <a:r>
              <a:rPr lang="en-US"/>
              <a:t>Header</a:t>
            </a:r>
          </a:p>
        </p:txBody>
      </p:sp>
      <p:sp>
        <p:nvSpPr>
          <p:cNvPr id="4" name="Content Placeholder 2"/>
          <p:cNvSpPr>
            <a:spLocks noGrp="1"/>
          </p:cNvSpPr>
          <p:nvPr>
            <p:ph idx="1"/>
          </p:nvPr>
        </p:nvSpPr>
        <p:spPr>
          <a:xfrm>
            <a:off x="1219200" y="2469825"/>
            <a:ext cx="21945600" cy="10558022"/>
          </a:xfrm>
          <a:prstGeom prst="rect">
            <a:avLst/>
          </a:prstGeom>
        </p:spPr>
        <p:txBody>
          <a:bodyPr>
            <a:normAutofit/>
          </a:bodyPr>
          <a:lstStyle>
            <a:lvl1pPr marL="778896" indent="-778896">
              <a:lnSpc>
                <a:spcPct val="112000"/>
              </a:lnSpc>
              <a:spcBef>
                <a:spcPts val="1600"/>
              </a:spcBef>
              <a:spcAft>
                <a:spcPts val="0"/>
              </a:spcAft>
              <a:buFont typeface="Arial"/>
              <a:buChar char="•"/>
              <a:tabLst/>
              <a:defRPr sz="5334" baseline="0">
                <a:solidFill>
                  <a:schemeClr val="tx1"/>
                </a:solidFill>
                <a:latin typeface="Arial" charset="0"/>
                <a:ea typeface="Arial" charset="0"/>
                <a:cs typeface="Arial" charset="0"/>
              </a:defRPr>
            </a:lvl1pPr>
            <a:lvl2pPr marL="1714416" indent="-761962">
              <a:lnSpc>
                <a:spcPct val="112000"/>
              </a:lnSpc>
              <a:spcBef>
                <a:spcPts val="1600"/>
              </a:spcBef>
              <a:spcAft>
                <a:spcPts val="0"/>
              </a:spcAft>
              <a:buFont typeface="Lucida Grande"/>
              <a:buChar char="–"/>
              <a:defRPr sz="4800">
                <a:solidFill>
                  <a:schemeClr val="tx1"/>
                </a:solidFill>
                <a:latin typeface="Arial" charset="0"/>
                <a:ea typeface="Arial" charset="0"/>
                <a:cs typeface="Arial" charset="0"/>
              </a:defRPr>
            </a:lvl2pPr>
            <a:lvl3pPr marL="2908156" indent="-609568">
              <a:lnSpc>
                <a:spcPct val="112000"/>
              </a:lnSpc>
              <a:spcBef>
                <a:spcPts val="1600"/>
              </a:spcBef>
              <a:spcAft>
                <a:spcPts val="0"/>
              </a:spcAft>
              <a:buFont typeface="Arial"/>
              <a:buChar char="•"/>
              <a:defRPr sz="4266">
                <a:solidFill>
                  <a:schemeClr val="tx1"/>
                </a:solidFill>
                <a:latin typeface="Arial" charset="0"/>
                <a:ea typeface="Arial" charset="0"/>
                <a:cs typeface="Arial" charset="0"/>
              </a:defRPr>
            </a:lvl3pPr>
            <a:lvl4pPr marL="3966436" indent="-609568">
              <a:lnSpc>
                <a:spcPct val="112000"/>
              </a:lnSpc>
              <a:spcBef>
                <a:spcPts val="1600"/>
              </a:spcBef>
              <a:spcAft>
                <a:spcPts val="0"/>
              </a:spcAft>
              <a:buFont typeface="Lucida Grande"/>
              <a:buChar char="–"/>
              <a:defRPr sz="4266">
                <a:solidFill>
                  <a:schemeClr val="tx1"/>
                </a:solidFill>
                <a:latin typeface="Arial" charset="0"/>
                <a:ea typeface="Arial" charset="0"/>
                <a:cs typeface="Arial" charset="0"/>
              </a:defRPr>
            </a:lvl4pPr>
            <a:lvl5pPr marL="5185578" indent="-609568">
              <a:lnSpc>
                <a:spcPct val="112000"/>
              </a:lnSpc>
              <a:spcBef>
                <a:spcPts val="1600"/>
              </a:spcBef>
              <a:spcAft>
                <a:spcPts val="0"/>
              </a:spcAft>
              <a:buFont typeface="Arial"/>
              <a:buChar char="•"/>
              <a:defRPr sz="4266">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661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Content Layout 1">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7755" y="601339"/>
            <a:ext cx="20480742" cy="1442374"/>
          </a:xfrm>
          <a:prstGeom prst="rect">
            <a:avLst/>
          </a:prstGeom>
        </p:spPr>
        <p:txBody>
          <a:bodyPr vert="horz" lIns="121861" tIns="60930" rIns="121861" bIns="60930" rtlCol="0" anchor="ctr">
            <a:noAutofit/>
          </a:bodyPr>
          <a:lstStyle>
            <a:lvl1pPr>
              <a:defRPr lang="en-US" sz="5600" b="1" baseline="0" dirty="0">
                <a:solidFill>
                  <a:srgbClr val="183B8E"/>
                </a:solidFill>
                <a:latin typeface="Arial" panose="020B0604020202020204" pitchFamily="34" charset="0"/>
                <a:cs typeface="Arial" panose="020B0604020202020204" pitchFamily="34" charset="0"/>
              </a:defRPr>
            </a:lvl1pPr>
          </a:lstStyle>
          <a:p>
            <a:pPr marL="0" lvl="0" defTabSz="1218918">
              <a:lnSpc>
                <a:spcPct val="90000"/>
              </a:lnSpc>
            </a:pPr>
            <a:r>
              <a:rPr lang="en-US"/>
              <a:t>Header</a:t>
            </a:r>
          </a:p>
        </p:txBody>
      </p:sp>
      <p:sp>
        <p:nvSpPr>
          <p:cNvPr id="10" name="Content Placeholder 2"/>
          <p:cNvSpPr>
            <a:spLocks noGrp="1"/>
          </p:cNvSpPr>
          <p:nvPr>
            <p:ph idx="10" hasCustomPrompt="1"/>
          </p:nvPr>
        </p:nvSpPr>
        <p:spPr>
          <a:xfrm>
            <a:off x="1219200" y="2620370"/>
            <a:ext cx="21945600" cy="10017456"/>
          </a:xfrm>
          <a:prstGeom prst="rect">
            <a:avLst/>
          </a:prstGeom>
        </p:spPr>
        <p:txBody>
          <a:bodyPr lIns="91392" tIns="45718" rIns="91392" bIns="45718"/>
          <a:lstStyle>
            <a:lvl1pPr marL="0" indent="0">
              <a:buFontTx/>
              <a:buNone/>
              <a:defRPr sz="4200" baseline="0">
                <a:solidFill>
                  <a:schemeClr val="tx1"/>
                </a:solidFill>
                <a:latin typeface="Arial" panose="020B0604020202020204" pitchFamily="34" charset="0"/>
                <a:cs typeface="Arial" panose="020B0604020202020204" pitchFamily="34" charset="0"/>
              </a:defRPr>
            </a:lvl1pPr>
            <a:lvl2pPr marL="1218406" indent="0">
              <a:buFontTx/>
              <a:buNone/>
              <a:defRPr sz="5400">
                <a:latin typeface="Verdana"/>
                <a:cs typeface="Verdana"/>
              </a:defRPr>
            </a:lvl2pPr>
            <a:lvl3pPr marL="2436896" indent="0">
              <a:buFontTx/>
              <a:buNone/>
              <a:defRPr sz="4800">
                <a:latin typeface="Verdana"/>
                <a:cs typeface="Verdana"/>
              </a:defRPr>
            </a:lvl3pPr>
            <a:lvl4pPr marL="3655332" indent="0">
              <a:buFontTx/>
              <a:buNone/>
              <a:defRPr sz="4200">
                <a:latin typeface="Verdana"/>
                <a:cs typeface="Verdana"/>
              </a:defRPr>
            </a:lvl4pPr>
            <a:lvl5pPr marL="4873796" indent="0">
              <a:buFontTx/>
              <a:buNone/>
              <a:defRPr sz="3800">
                <a:latin typeface="Verdana"/>
                <a:cs typeface="Verdana"/>
              </a:defRPr>
            </a:lvl5pPr>
          </a:lstStyle>
          <a:p>
            <a:pPr lvl="0"/>
            <a:r>
              <a:rPr lang="en-US"/>
              <a:t>Body copy</a:t>
            </a:r>
          </a:p>
        </p:txBody>
      </p:sp>
    </p:spTree>
    <p:extLst>
      <p:ext uri="{BB962C8B-B14F-4D97-AF65-F5344CB8AC3E}">
        <p14:creationId xmlns:p14="http://schemas.microsoft.com/office/powerpoint/2010/main" val="1916710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losing slide&#10;(blue)">
    <p:bg>
      <p:bgPr>
        <a:solidFill>
          <a:schemeClr val="accent2"/>
        </a:solidFill>
        <a:effectLst/>
      </p:bgPr>
    </p:bg>
    <p:spTree>
      <p:nvGrpSpPr>
        <p:cNvPr id="1" name=""/>
        <p:cNvGrpSpPr/>
        <p:nvPr/>
      </p:nvGrpSpPr>
      <p:grpSpPr>
        <a:xfrm>
          <a:off x="0" y="0"/>
          <a:ext cx="0" cy="0"/>
          <a:chOff x="0" y="0"/>
          <a:chExt cx="0" cy="0"/>
        </a:xfrm>
      </p:grpSpPr>
      <p:sp>
        <p:nvSpPr>
          <p:cNvPr id="9" name="Slide Number Placeholder 1"/>
          <p:cNvSpPr>
            <a:spLocks noGrp="1"/>
          </p:cNvSpPr>
          <p:nvPr userDrawn="1">
            <p:ph type="sldNum" sz="quarter" idx="10"/>
          </p:nvPr>
        </p:nvSpPr>
        <p:spPr>
          <a:xfrm>
            <a:off x="1" y="12496800"/>
            <a:ext cx="1388534" cy="1196976"/>
          </a:xfrm>
          <a:prstGeom prst="rect">
            <a:avLst/>
          </a:prstGeom>
        </p:spPr>
        <p:txBody>
          <a:bodyPr vert="horz" lIns="91440" tIns="45720" rIns="91440" bIns="45720" rtlCol="0" anchor="ctr"/>
          <a:lstStyle>
            <a:lvl1pPr algn="ctr" fontAlgn="auto">
              <a:spcBef>
                <a:spcPts val="0"/>
              </a:spcBef>
              <a:spcAft>
                <a:spcPts val="0"/>
              </a:spcAft>
              <a:defRPr sz="266" baseline="30000" smtClean="0">
                <a:solidFill>
                  <a:schemeClr val="bg1"/>
                </a:solidFill>
                <a:latin typeface="Verdana"/>
                <a:ea typeface="+mn-ea"/>
                <a:cs typeface="Verdana"/>
              </a:defRPr>
            </a:lvl1pPr>
          </a:lstStyle>
          <a:p>
            <a:pPr>
              <a:defRPr/>
            </a:pPr>
            <a:fld id="{ACB90B10-4806-5F4F-9322-F1C82FE0D257}" type="slidenum">
              <a:rPr lang="en-US" smtClean="0"/>
              <a:pPr>
                <a:defRPr/>
              </a:pPr>
              <a:t>‹#›</a:t>
            </a:fld>
            <a:endParaRPr lang="en-US"/>
          </a:p>
        </p:txBody>
      </p:sp>
      <p:pic>
        <p:nvPicPr>
          <p:cNvPr id="6" name="Picture 5" descr="bd_1bw_rgb_dbg_2_25.png">
            <a:extLst>
              <a:ext uri="{FF2B5EF4-FFF2-40B4-BE49-F238E27FC236}">
                <a16:creationId xmlns:a16="http://schemas.microsoft.com/office/drawing/2014/main" id="{977476EE-D395-454C-9BF9-49B9A3886D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85103" y="5473467"/>
            <a:ext cx="6466982" cy="3517454"/>
          </a:xfrm>
          <a:prstGeom prst="rect">
            <a:avLst/>
          </a:prstGeom>
        </p:spPr>
      </p:pic>
    </p:spTree>
    <p:extLst>
      <p:ext uri="{BB962C8B-B14F-4D97-AF65-F5344CB8AC3E}">
        <p14:creationId xmlns:p14="http://schemas.microsoft.com/office/powerpoint/2010/main" val="195704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Blue Title Slide (High angle position)">
    <p:spTree>
      <p:nvGrpSpPr>
        <p:cNvPr id="1" name=""/>
        <p:cNvGrpSpPr/>
        <p:nvPr/>
      </p:nvGrpSpPr>
      <p:grpSpPr>
        <a:xfrm>
          <a:off x="0" y="0"/>
          <a:ext cx="0" cy="0"/>
          <a:chOff x="0" y="0"/>
          <a:chExt cx="0" cy="0"/>
        </a:xfrm>
      </p:grpSpPr>
      <p:sp>
        <p:nvSpPr>
          <p:cNvPr id="18" name="Text Placeholder 10"/>
          <p:cNvSpPr>
            <a:spLocks noGrp="1"/>
          </p:cNvSpPr>
          <p:nvPr>
            <p:ph type="body" sz="quarter" idx="12"/>
          </p:nvPr>
        </p:nvSpPr>
        <p:spPr>
          <a:xfrm>
            <a:off x="1219200" y="8852679"/>
            <a:ext cx="12598400" cy="3867150"/>
          </a:xfrm>
          <a:prstGeom prst="rect">
            <a:avLst/>
          </a:prstGeom>
        </p:spPr>
        <p:txBody>
          <a:bodyPr vert="horz"/>
          <a:lstStyle>
            <a:lvl1pPr marL="0" indent="0">
              <a:buFont typeface="+mj-lt"/>
              <a:buNone/>
              <a:defRPr sz="3734">
                <a:latin typeface="Verdana"/>
                <a:cs typeface="Verdana"/>
              </a:defRPr>
            </a:lvl1pPr>
            <a:lvl2pPr marL="0" indent="0">
              <a:buFont typeface="+mj-lt"/>
              <a:buNone/>
              <a:defRPr sz="3734">
                <a:latin typeface="Verdana"/>
                <a:cs typeface="Verdana"/>
              </a:defRPr>
            </a:lvl2pPr>
            <a:lvl3pPr marL="0" indent="0">
              <a:buFont typeface="+mj-lt"/>
              <a:buNone/>
              <a:defRPr sz="3734">
                <a:latin typeface="Verdana"/>
                <a:cs typeface="Verdana"/>
              </a:defRPr>
            </a:lvl3pPr>
            <a:lvl4pPr marL="0" indent="0">
              <a:buFont typeface="+mj-lt"/>
              <a:buNone/>
              <a:defRPr sz="3734">
                <a:latin typeface="Verdana"/>
                <a:cs typeface="Verdana"/>
              </a:defRPr>
            </a:lvl4pPr>
          </a:lstStyle>
          <a:p>
            <a:pPr lvl="0"/>
            <a:r>
              <a:rPr lang="en-US"/>
              <a:t>Click to edit Master text styles</a:t>
            </a:r>
          </a:p>
        </p:txBody>
      </p:sp>
      <p:sp>
        <p:nvSpPr>
          <p:cNvPr id="10" name="Slide Number Placeholder 1"/>
          <p:cNvSpPr>
            <a:spLocks noGrp="1"/>
          </p:cNvSpPr>
          <p:nvPr>
            <p:ph type="sldNum" sz="quarter" idx="13"/>
          </p:nvPr>
        </p:nvSpPr>
        <p:spPr>
          <a:xfrm>
            <a:off x="5" y="13462001"/>
            <a:ext cx="211666" cy="241302"/>
          </a:xfrm>
          <a:prstGeom prst="rect">
            <a:avLst/>
          </a:prstGeom>
        </p:spPr>
        <p:txBody>
          <a:bodyPr/>
          <a:lstStyle>
            <a:lvl1pPr fontAlgn="auto">
              <a:spcBef>
                <a:spcPts val="0"/>
              </a:spcBef>
              <a:spcAft>
                <a:spcPts val="0"/>
              </a:spcAft>
              <a:defRPr sz="534">
                <a:solidFill>
                  <a:schemeClr val="bg1"/>
                </a:solidFill>
                <a:latin typeface="+mn-lt"/>
                <a:ea typeface="+mn-ea"/>
                <a:cs typeface="+mn-cs"/>
              </a:defRPr>
            </a:lvl1pPr>
          </a:lstStyle>
          <a:p>
            <a:pPr>
              <a:defRPr/>
            </a:pPr>
            <a:fld id="{3925BE76-394D-1645-9EFB-040262D317CF}" type="slidenum">
              <a:rPr lang="en-US" smtClean="0"/>
              <a:pPr>
                <a:defRPr/>
              </a:pPr>
              <a:t>‹#›</a:t>
            </a:fld>
            <a:endParaRPr lang="en-US"/>
          </a:p>
        </p:txBody>
      </p:sp>
      <p:sp>
        <p:nvSpPr>
          <p:cNvPr id="20" name="Title 1"/>
          <p:cNvSpPr>
            <a:spLocks noGrp="1"/>
          </p:cNvSpPr>
          <p:nvPr>
            <p:ph type="title"/>
          </p:nvPr>
        </p:nvSpPr>
        <p:spPr>
          <a:xfrm>
            <a:off x="1219200" y="5512453"/>
            <a:ext cx="21945600" cy="3333298"/>
          </a:xfrm>
          <a:prstGeom prst="rect">
            <a:avLst/>
          </a:prstGeom>
        </p:spPr>
        <p:txBody>
          <a:bodyPr anchor="ctr"/>
          <a:lstStyle>
            <a:lvl1pPr algn="l">
              <a:defRPr sz="8534" baseline="0">
                <a:solidFill>
                  <a:schemeClr val="accent2"/>
                </a:solidFill>
                <a:latin typeface="Verdana"/>
                <a:cs typeface="Verdana"/>
              </a:defRPr>
            </a:lvl1pPr>
          </a:lstStyle>
          <a:p>
            <a:r>
              <a:rPr lang="en-US"/>
              <a:t>Click to edit Master title style</a:t>
            </a:r>
          </a:p>
        </p:txBody>
      </p:sp>
    </p:spTree>
    <p:extLst>
      <p:ext uri="{BB962C8B-B14F-4D97-AF65-F5344CB8AC3E}">
        <p14:creationId xmlns:p14="http://schemas.microsoft.com/office/powerpoint/2010/main" val="44213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w Image (Ultraviolet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426F7B-F765-A041-8583-989BAD570E89}"/>
              </a:ext>
            </a:extLst>
          </p:cNvPr>
          <p:cNvGrpSpPr/>
          <p:nvPr userDrawn="1"/>
        </p:nvGrpSpPr>
        <p:grpSpPr>
          <a:xfrm>
            <a:off x="-755" y="12614990"/>
            <a:ext cx="8367556" cy="1110154"/>
            <a:chOff x="-755" y="12614990"/>
            <a:chExt cx="8367556" cy="1110154"/>
          </a:xfrm>
        </p:grpSpPr>
        <p:grpSp>
          <p:nvGrpSpPr>
            <p:cNvPr id="18" name="Group 17">
              <a:extLst>
                <a:ext uri="{FF2B5EF4-FFF2-40B4-BE49-F238E27FC236}">
                  <a16:creationId xmlns:a16="http://schemas.microsoft.com/office/drawing/2014/main" id="{4A793FCF-8AFB-2140-82C6-57ADE55CFC6F}"/>
                </a:ext>
              </a:extLst>
            </p:cNvPr>
            <p:cNvGrpSpPr/>
            <p:nvPr userDrawn="1"/>
          </p:nvGrpSpPr>
          <p:grpSpPr>
            <a:xfrm>
              <a:off x="1" y="12627864"/>
              <a:ext cx="8366800" cy="1097280"/>
              <a:chOff x="-58710091" y="-1"/>
              <a:chExt cx="77340167" cy="10058402"/>
            </a:xfrm>
            <a:solidFill>
              <a:schemeClr val="accent5"/>
            </a:solidFill>
          </p:grpSpPr>
          <p:pic>
            <p:nvPicPr>
              <p:cNvPr id="30" name="Graphic 29">
                <a:extLst>
                  <a:ext uri="{FF2B5EF4-FFF2-40B4-BE49-F238E27FC236}">
                    <a16:creationId xmlns:a16="http://schemas.microsoft.com/office/drawing/2014/main" id="{CBBF4798-D72A-AD4C-863A-FBBA8EE26C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69CB1DE2-DE32-FC45-BE5C-5FCC359ED0AE}"/>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FD529BF8-3533-164A-AE3D-6EEF54329C8D}"/>
                </a:ext>
              </a:extLst>
            </p:cNvPr>
            <p:cNvGrpSpPr/>
            <p:nvPr userDrawn="1"/>
          </p:nvGrpSpPr>
          <p:grpSpPr>
            <a:xfrm>
              <a:off x="-755" y="12627864"/>
              <a:ext cx="2413264" cy="1097280"/>
              <a:chOff x="-3677406" y="-1"/>
              <a:chExt cx="22307482" cy="10058402"/>
            </a:xfrm>
            <a:solidFill>
              <a:schemeClr val="bg2"/>
            </a:solidFill>
          </p:grpSpPr>
          <p:pic>
            <p:nvPicPr>
              <p:cNvPr id="28" name="Graphic 27">
                <a:extLst>
                  <a:ext uri="{FF2B5EF4-FFF2-40B4-BE49-F238E27FC236}">
                    <a16:creationId xmlns:a16="http://schemas.microsoft.com/office/drawing/2014/main" id="{B43B1787-5038-7F45-A532-8F510DF54CC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543364A1-EADE-0942-8B1E-21144FB3E183}"/>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222CBA4C-4747-774A-A96E-7D5BCDD943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 name="Picture Placeholder 5">
            <a:extLst>
              <a:ext uri="{FF2B5EF4-FFF2-40B4-BE49-F238E27FC236}">
                <a16:creationId xmlns:a16="http://schemas.microsoft.com/office/drawing/2014/main" id="{97F06DC1-3742-5D40-9079-D34996FA2A0A}"/>
              </a:ext>
            </a:extLst>
          </p:cNvPr>
          <p:cNvSpPr>
            <a:spLocks noGrp="1"/>
          </p:cNvSpPr>
          <p:nvPr>
            <p:ph type="pic" sz="quarter" idx="14" hasCustomPrompt="1"/>
          </p:nvPr>
        </p:nvSpPr>
        <p:spPr>
          <a:xfrm>
            <a:off x="0" y="0"/>
            <a:ext cx="24384000" cy="12661378"/>
          </a:xfrm>
          <a:prstGeom prst="rect">
            <a:avLst/>
          </a:prstGeom>
        </p:spPr>
        <p:txBody>
          <a:bodyPr/>
          <a:lstStyle>
            <a:lvl1pPr>
              <a:defRPr>
                <a:solidFill>
                  <a:schemeClr val="accent1"/>
                </a:solidFill>
              </a:defRPr>
            </a:lvl1pPr>
          </a:lstStyle>
          <a:p>
            <a:r>
              <a:rPr lang="en-US"/>
              <a:t>Image</a:t>
            </a:r>
          </a:p>
        </p:txBody>
      </p:sp>
      <p:sp>
        <p:nvSpPr>
          <p:cNvPr id="3" name="Footer Placeholder 2">
            <a:extLst>
              <a:ext uri="{FF2B5EF4-FFF2-40B4-BE49-F238E27FC236}">
                <a16:creationId xmlns:a16="http://schemas.microsoft.com/office/drawing/2014/main" id="{39883749-2FC6-BF41-9FFA-C9DA669E9F7F}"/>
              </a:ext>
            </a:extLst>
          </p:cNvPr>
          <p:cNvSpPr>
            <a:spLocks noGrp="1"/>
          </p:cNvSpPr>
          <p:nvPr>
            <p:ph type="ftr" sz="quarter" idx="12"/>
          </p:nvPr>
        </p:nvSpPr>
        <p:spPr/>
        <p:txBody>
          <a:bodyPr/>
          <a:lstStyle>
            <a:lvl1pPr>
              <a:defRPr>
                <a:solidFill>
                  <a:schemeClr val="accent1"/>
                </a:solidFill>
              </a:defRPr>
            </a:lvl1pPr>
          </a:lstStyle>
          <a:p>
            <a:pPr defTabSz="309563">
              <a:lnSpc>
                <a:spcPct val="120000"/>
              </a:lnSpc>
            </a:pPr>
            <a:r>
              <a:rPr lang="en-US"/>
              <a:t>BD Rhapsody™ TCR/BCR Multiomic Assay</a:t>
            </a:r>
          </a:p>
        </p:txBody>
      </p:sp>
      <p:sp>
        <p:nvSpPr>
          <p:cNvPr id="4" name="Slide Number Placeholder 3">
            <a:extLst>
              <a:ext uri="{FF2B5EF4-FFF2-40B4-BE49-F238E27FC236}">
                <a16:creationId xmlns:a16="http://schemas.microsoft.com/office/drawing/2014/main" id="{64DF9C2E-5769-CD4B-A507-929B2ACD118C}"/>
              </a:ext>
            </a:extLst>
          </p:cNvPr>
          <p:cNvSpPr>
            <a:spLocks noGrp="1"/>
          </p:cNvSpPr>
          <p:nvPr>
            <p:ph type="sldNum" sz="quarter" idx="13"/>
          </p:nvPr>
        </p:nvSpPr>
        <p:spPr/>
        <p:txBody>
          <a:bodyPr/>
          <a:lstStyle/>
          <a:p>
            <a:fld id="{86CB4B4D-7CA3-9044-876B-883B54F8677D}" type="slidenum">
              <a:rPr lang="en-US" smtClean="0"/>
              <a:pPr/>
              <a:t>‹#›</a:t>
            </a:fld>
            <a:endParaRPr lang="en-US"/>
          </a:p>
        </p:txBody>
      </p:sp>
      <p:sp>
        <p:nvSpPr>
          <p:cNvPr id="15" name="Presentation Title">
            <a:extLst>
              <a:ext uri="{FF2B5EF4-FFF2-40B4-BE49-F238E27FC236}">
                <a16:creationId xmlns:a16="http://schemas.microsoft.com/office/drawing/2014/main" id="{F5DFA8A1-7C54-2C4A-A312-EB1E389C8A55}"/>
              </a:ext>
            </a:extLst>
          </p:cNvPr>
          <p:cNvSpPr txBox="1">
            <a:spLocks noGrp="1"/>
          </p:cNvSpPr>
          <p:nvPr>
            <p:ph type="title" hasCustomPrompt="1"/>
          </p:nvPr>
        </p:nvSpPr>
        <p:spPr>
          <a:xfrm>
            <a:off x="358852" y="1969976"/>
            <a:ext cx="16938456" cy="4648201"/>
          </a:xfrm>
          <a:prstGeom prst="rect">
            <a:avLst/>
          </a:prstGeom>
        </p:spPr>
        <p:txBody>
          <a:bodyPr anchor="t">
            <a:noAutofit/>
          </a:bodyPr>
          <a:lstStyle>
            <a:lvl1pPr>
              <a:lnSpc>
                <a:spcPct val="75000"/>
              </a:lnSpc>
              <a:defRPr sz="19000" spc="-500" baseline="0">
                <a:solidFill>
                  <a:schemeClr val="bg1"/>
                </a:solidFill>
              </a:defRPr>
            </a:lvl1pPr>
          </a:lstStyle>
          <a:p>
            <a:r>
              <a:rPr lang="en-US"/>
              <a:t>Section Divider Slide</a:t>
            </a:r>
            <a:endParaRPr/>
          </a:p>
        </p:txBody>
      </p:sp>
      <p:sp>
        <p:nvSpPr>
          <p:cNvPr id="16" name="Text Placeholder 4">
            <a:extLst>
              <a:ext uri="{FF2B5EF4-FFF2-40B4-BE49-F238E27FC236}">
                <a16:creationId xmlns:a16="http://schemas.microsoft.com/office/drawing/2014/main" id="{25500ACA-8500-394A-9B78-6BDF1B522D2E}"/>
              </a:ext>
            </a:extLst>
          </p:cNvPr>
          <p:cNvSpPr>
            <a:spLocks noGrp="1"/>
          </p:cNvSpPr>
          <p:nvPr>
            <p:ph type="body" sz="quarter" idx="10" hasCustomPrompt="1"/>
          </p:nvPr>
        </p:nvSpPr>
        <p:spPr>
          <a:xfrm>
            <a:off x="457200" y="7419312"/>
            <a:ext cx="7806047" cy="1905001"/>
          </a:xfrm>
          <a:prstGeom prst="rect">
            <a:avLst/>
          </a:prstGeom>
        </p:spPr>
        <p:txBody>
          <a:bodyPr>
            <a:noAutofit/>
          </a:bodyPr>
          <a:lstStyle>
            <a:lvl1pPr>
              <a:defRPr sz="3600">
                <a:solidFill>
                  <a:schemeClr val="bg1"/>
                </a:solidFill>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r>
              <a:rPr lang="en-US"/>
              <a:t>Lorem ipsum dolor sit </a:t>
            </a:r>
            <a:r>
              <a:rPr lang="en-US" err="1"/>
              <a:t>amet</a:t>
            </a:r>
            <a:r>
              <a:rPr lang="en-US"/>
              <a:t>, an minim </a:t>
            </a:r>
            <a:r>
              <a:rPr lang="en-US" err="1"/>
              <a:t>aeque</a:t>
            </a:r>
            <a:r>
              <a:rPr lang="en-US"/>
              <a:t> </a:t>
            </a:r>
            <a:r>
              <a:rPr lang="en-US" err="1"/>
              <a:t>inciderint</a:t>
            </a:r>
            <a:r>
              <a:rPr lang="en-US"/>
              <a:t> </a:t>
            </a:r>
            <a:r>
              <a:rPr lang="en-US" err="1"/>
              <a:t>mei</a:t>
            </a:r>
            <a:r>
              <a:rPr lang="en-US"/>
              <a:t>, </a:t>
            </a:r>
            <a:r>
              <a:rPr lang="en-US" err="1"/>
              <a:t>mei</a:t>
            </a:r>
            <a:r>
              <a:rPr lang="en-US"/>
              <a:t> et </a:t>
            </a:r>
            <a:r>
              <a:rPr lang="en-US" err="1"/>
              <a:t>dicat</a:t>
            </a:r>
            <a:r>
              <a:rPr lang="en-US"/>
              <a:t> facer, no </a:t>
            </a:r>
            <a:r>
              <a:rPr lang="en-US" err="1"/>
              <a:t>suas</a:t>
            </a:r>
            <a:r>
              <a:rPr lang="en-US"/>
              <a:t> ipsum.</a:t>
            </a:r>
          </a:p>
        </p:txBody>
      </p:sp>
      <p:sp>
        <p:nvSpPr>
          <p:cNvPr id="2" name="Date Placeholder 1">
            <a:extLst>
              <a:ext uri="{FF2B5EF4-FFF2-40B4-BE49-F238E27FC236}">
                <a16:creationId xmlns:a16="http://schemas.microsoft.com/office/drawing/2014/main" id="{0C9AD4EC-5607-0245-A1A9-35FBCE70D847}"/>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327184965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ound Image (Blue foot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05292D9-5422-DD45-8A58-707C47BAB5D9}"/>
              </a:ext>
            </a:extLst>
          </p:cNvPr>
          <p:cNvGrpSpPr/>
          <p:nvPr userDrawn="1"/>
        </p:nvGrpSpPr>
        <p:grpSpPr>
          <a:xfrm>
            <a:off x="-755" y="12618496"/>
            <a:ext cx="8367556" cy="1106648"/>
            <a:chOff x="-755" y="12618496"/>
            <a:chExt cx="8367556" cy="1106648"/>
          </a:xfrm>
        </p:grpSpPr>
        <p:grpSp>
          <p:nvGrpSpPr>
            <p:cNvPr id="27" name="Group 26">
              <a:extLst>
                <a:ext uri="{FF2B5EF4-FFF2-40B4-BE49-F238E27FC236}">
                  <a16:creationId xmlns:a16="http://schemas.microsoft.com/office/drawing/2014/main" id="{97D58235-ACC4-0544-A182-E2314DEEBDDA}"/>
                </a:ext>
              </a:extLst>
            </p:cNvPr>
            <p:cNvGrpSpPr/>
            <p:nvPr userDrawn="1"/>
          </p:nvGrpSpPr>
          <p:grpSpPr>
            <a:xfrm>
              <a:off x="1" y="12627864"/>
              <a:ext cx="8366800" cy="1097280"/>
              <a:chOff x="-58710091" y="-1"/>
              <a:chExt cx="77340167" cy="10058402"/>
            </a:xfrm>
            <a:solidFill>
              <a:schemeClr val="accent5"/>
            </a:solidFill>
          </p:grpSpPr>
          <p:pic>
            <p:nvPicPr>
              <p:cNvPr id="32" name="Graphic 31">
                <a:extLst>
                  <a:ext uri="{FF2B5EF4-FFF2-40B4-BE49-F238E27FC236}">
                    <a16:creationId xmlns:a16="http://schemas.microsoft.com/office/drawing/2014/main" id="{187D9BA2-1006-9C40-9475-74D3C307D0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332905CB-3DF2-954C-B137-7B1602778507}"/>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8" name="Group 27">
              <a:extLst>
                <a:ext uri="{FF2B5EF4-FFF2-40B4-BE49-F238E27FC236}">
                  <a16:creationId xmlns:a16="http://schemas.microsoft.com/office/drawing/2014/main" id="{2C6A7FC1-C15D-AD42-A0CB-64303FD025A8}"/>
                </a:ext>
              </a:extLst>
            </p:cNvPr>
            <p:cNvGrpSpPr/>
            <p:nvPr userDrawn="1"/>
          </p:nvGrpSpPr>
          <p:grpSpPr>
            <a:xfrm>
              <a:off x="-755" y="12627864"/>
              <a:ext cx="2413264" cy="1097280"/>
              <a:chOff x="-3677406" y="-1"/>
              <a:chExt cx="22307482" cy="10058402"/>
            </a:xfrm>
          </p:grpSpPr>
          <p:pic>
            <p:nvPicPr>
              <p:cNvPr id="30" name="Graphic 29">
                <a:extLst>
                  <a:ext uri="{FF2B5EF4-FFF2-40B4-BE49-F238E27FC236}">
                    <a16:creationId xmlns:a16="http://schemas.microsoft.com/office/drawing/2014/main" id="{67588217-8F9C-DB42-B1A8-AAC15EDF08B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37FEE9EF-9079-7E4B-B704-A92F9BADDE7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9" name="Graphic 28">
              <a:extLst>
                <a:ext uri="{FF2B5EF4-FFF2-40B4-BE49-F238E27FC236}">
                  <a16:creationId xmlns:a16="http://schemas.microsoft.com/office/drawing/2014/main" id="{7C3A4D6C-5FB8-3543-A672-A23756666D5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15" name="Picture Placeholder 14">
            <a:extLst>
              <a:ext uri="{FF2B5EF4-FFF2-40B4-BE49-F238E27FC236}">
                <a16:creationId xmlns:a16="http://schemas.microsoft.com/office/drawing/2014/main" id="{B9495A57-0D89-B242-A706-16D324E52F45}"/>
              </a:ext>
            </a:extLst>
          </p:cNvPr>
          <p:cNvSpPr>
            <a:spLocks noGrp="1"/>
          </p:cNvSpPr>
          <p:nvPr>
            <p:ph type="pic" sz="quarter" idx="10" hasCustomPrompt="1"/>
          </p:nvPr>
        </p:nvSpPr>
        <p:spPr>
          <a:xfrm>
            <a:off x="0" y="-1"/>
            <a:ext cx="24384000" cy="12627864"/>
          </a:xfrm>
          <a:prstGeom prst="rect">
            <a:avLst/>
          </a:prstGeom>
        </p:spPr>
        <p:txBody>
          <a:bodyPr/>
          <a:lstStyle>
            <a:lvl1pPr>
              <a:defRPr>
                <a:solidFill>
                  <a:srgbClr val="050A3D"/>
                </a:solidFill>
              </a:defRPr>
            </a:lvl1pPr>
          </a:lstStyle>
          <a:p>
            <a:r>
              <a:rPr lang="en-US"/>
              <a:t>Image</a:t>
            </a:r>
          </a:p>
        </p:txBody>
      </p:sp>
      <p:sp>
        <p:nvSpPr>
          <p:cNvPr id="35" name="TextBox 34">
            <a:extLst>
              <a:ext uri="{FF2B5EF4-FFF2-40B4-BE49-F238E27FC236}">
                <a16:creationId xmlns:a16="http://schemas.microsoft.com/office/drawing/2014/main" id="{DFDFACA4-75E0-4F44-9487-6FD808C64CA9}"/>
              </a:ext>
            </a:extLst>
          </p:cNvPr>
          <p:cNvSpPr txBox="1"/>
          <p:nvPr userDrawn="1"/>
        </p:nvSpPr>
        <p:spPr>
          <a:xfrm>
            <a:off x="24656142" y="2703016"/>
            <a:ext cx="4735287" cy="4154984"/>
          </a:xfrm>
          <a:prstGeom prst="rect">
            <a:avLst/>
          </a:prstGeom>
          <a:noFill/>
          <a:ln w="12700">
            <a:miter lim="400000"/>
          </a:ln>
        </p:spPr>
        <p:txBody>
          <a:bodyPr wrap="square">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Delete existing image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(jpeg or </a:t>
            </a:r>
            <a:r>
              <a:rPr kumimoji="0" lang="en-US" sz="2400" b="0" i="0" u="none" strike="noStrike" cap="none" spc="0" normalizeH="0" baseline="0" err="1">
                <a:ln>
                  <a:noFill/>
                </a:ln>
                <a:solidFill>
                  <a:schemeClr val="tx1"/>
                </a:solidFill>
                <a:effectLst/>
                <a:uFillTx/>
                <a:latin typeface="FS Albert Pro Light" panose="02000503040000020004" pitchFamily="2" charset="0"/>
                <a:ea typeface="+mn-ea"/>
                <a:cs typeface="+mn-cs"/>
                <a:sym typeface="Helvetica Neue"/>
              </a:rPr>
              <a:t>png</a:t>
            </a: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 preferred)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into placeholder</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behind the masking shape</a:t>
            </a:r>
          </a:p>
          <a:p>
            <a:pPr marL="457200" marR="0" indent="-457200" algn="l" defTabSz="2438338" rtl="0" fontAlgn="auto" latinLnBrk="0" hangingPunct="0">
              <a:lnSpc>
                <a:spcPct val="100000"/>
              </a:lnSpc>
              <a:spcBef>
                <a:spcPts val="0"/>
              </a:spcBef>
              <a:spcAft>
                <a:spcPts val="0"/>
              </a:spcAft>
              <a:buClrTx/>
              <a:buSzTx/>
              <a:buFont typeface="+mj-lt"/>
              <a:buAutoNum type="arabicPeriod"/>
              <a:tabLst/>
            </a:pP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br>
            <a:r>
              <a:rPr kumimoji="0" lang="en-US" sz="2400" b="0"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a color from the </a:t>
            </a:r>
            <a:r>
              <a:rPr kumimoji="0" lang="en-US" sz="2400" b="1" i="0" u="none" strike="noStrike" cap="none" spc="0" normalizeH="0" baseline="0">
                <a:ln>
                  <a:noFill/>
                </a:ln>
                <a:solidFill>
                  <a:schemeClr val="tx1"/>
                </a:solidFill>
                <a:effectLst/>
                <a:uFillTx/>
                <a:latin typeface="FS Albert Pro Light" panose="02000503040000020004" pitchFamily="2" charset="0"/>
                <a:ea typeface="+mn-ea"/>
                <a:cs typeface="+mn-cs"/>
                <a:sym typeface="Helvetica Neue"/>
              </a:rPr>
              <a:t>Theme Colors</a:t>
            </a:r>
          </a:p>
        </p:txBody>
      </p:sp>
      <p:pic>
        <p:nvPicPr>
          <p:cNvPr id="36" name="Picture 35" descr="A picture containing shape&#10;&#10;Description automatically generated">
            <a:extLst>
              <a:ext uri="{FF2B5EF4-FFF2-40B4-BE49-F238E27FC236}">
                <a16:creationId xmlns:a16="http://schemas.microsoft.com/office/drawing/2014/main" id="{0638F4CA-6EAD-5B40-8677-80ED04D43B5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229198" y="6858000"/>
            <a:ext cx="3981336" cy="1005388"/>
          </a:xfrm>
          <a:prstGeom prst="rect">
            <a:avLst/>
          </a:prstGeom>
          <a:ln>
            <a:solidFill>
              <a:schemeClr val="tx1"/>
            </a:solidFill>
          </a:ln>
        </p:spPr>
      </p:pic>
      <p:sp>
        <p:nvSpPr>
          <p:cNvPr id="19" name="Graphic 2">
            <a:extLst>
              <a:ext uri="{FF2B5EF4-FFF2-40B4-BE49-F238E27FC236}">
                <a16:creationId xmlns:a16="http://schemas.microsoft.com/office/drawing/2014/main" id="{E1B7A177-A7E2-2548-B693-ACF6A502088D}"/>
              </a:ext>
            </a:extLst>
          </p:cNvPr>
          <p:cNvSpPr>
            <a:spLocks noChangeAspect="1"/>
          </p:cNvSpPr>
          <p:nvPr userDrawn="1"/>
        </p:nvSpPr>
        <p:spPr>
          <a:xfrm>
            <a:off x="17621701" y="0"/>
            <a:ext cx="6762299" cy="12627864"/>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5"/>
          </a:solidFill>
          <a:ln w="67733" cap="flat">
            <a:noFill/>
            <a:prstDash val="solid"/>
            <a:miter/>
          </a:ln>
        </p:spPr>
        <p:txBody>
          <a:bodyPr rtlCol="0" anchor="ctr"/>
          <a:lstStyle/>
          <a:p>
            <a:endParaRPr lang="en-US" b="0" i="0">
              <a:latin typeface="FS Albert Pro" panose="02000503040000020004" pitchFamily="2" charset="0"/>
            </a:endParaRPr>
          </a:p>
        </p:txBody>
      </p:sp>
      <p:sp>
        <p:nvSpPr>
          <p:cNvPr id="3" name="Date Placeholder 2">
            <a:extLst>
              <a:ext uri="{FF2B5EF4-FFF2-40B4-BE49-F238E27FC236}">
                <a16:creationId xmlns:a16="http://schemas.microsoft.com/office/drawing/2014/main" id="{25ED134B-3548-3A4E-8918-A9DFEA7CF9F3}"/>
              </a:ext>
            </a:extLst>
          </p:cNvPr>
          <p:cNvSpPr>
            <a:spLocks noGrp="1"/>
          </p:cNvSpPr>
          <p:nvPr>
            <p:ph type="dt" sz="half" idx="11"/>
          </p:nvPr>
        </p:nvSpPr>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BDAE75A9-13A4-274B-92E1-B785F13D6682}"/>
              </a:ext>
            </a:extLst>
          </p:cNvPr>
          <p:cNvSpPr>
            <a:spLocks noGrp="1"/>
          </p:cNvSpPr>
          <p:nvPr>
            <p:ph type="ftr" sz="quarter" idx="12"/>
          </p:nvPr>
        </p:nvSpPr>
        <p:spPr/>
        <p:txBody>
          <a:bodyPr/>
          <a:lstStyle>
            <a:lvl1pPr>
              <a:defRPr>
                <a:solidFill>
                  <a:schemeClr val="bg1"/>
                </a:solidFill>
              </a:defRPr>
            </a:lvl1pPr>
          </a:lstStyle>
          <a:p>
            <a:pPr defTabSz="309563">
              <a:lnSpc>
                <a:spcPct val="120000"/>
              </a:lnSpc>
            </a:pPr>
            <a:r>
              <a:rPr lang="en-US"/>
              <a:t>BD Rhapsody™ TCR/BCR Multiomic Assay</a:t>
            </a:r>
          </a:p>
        </p:txBody>
      </p:sp>
      <p:sp>
        <p:nvSpPr>
          <p:cNvPr id="7" name="Slide Number Placeholder 6">
            <a:extLst>
              <a:ext uri="{FF2B5EF4-FFF2-40B4-BE49-F238E27FC236}">
                <a16:creationId xmlns:a16="http://schemas.microsoft.com/office/drawing/2014/main" id="{098519E1-F304-6B43-90E1-34C130C6CB6F}"/>
              </a:ext>
            </a:extLst>
          </p:cNvPr>
          <p:cNvSpPr>
            <a:spLocks noGrp="1"/>
          </p:cNvSpPr>
          <p:nvPr>
            <p:ph type="sldNum" sz="quarter" idx="13"/>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402270321"/>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theme" Target="../theme/theme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6C6C273-1C30-2F44-B079-251DF08173D5}"/>
              </a:ext>
            </a:extLst>
          </p:cNvPr>
          <p:cNvSpPr/>
          <p:nvPr userDrawn="1"/>
        </p:nvSpPr>
        <p:spPr>
          <a:xfrm>
            <a:off x="0" y="12627864"/>
            <a:ext cx="24383999" cy="109728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3" name="Confidential–For Internal Use Only">
            <a:extLst>
              <a:ext uri="{FF2B5EF4-FFF2-40B4-BE49-F238E27FC236}">
                <a16:creationId xmlns:a16="http://schemas.microsoft.com/office/drawing/2014/main" id="{227B8A52-FBF5-D148-8191-EBAAB383F88A}"/>
              </a:ext>
            </a:extLst>
          </p:cNvPr>
          <p:cNvSpPr txBox="1"/>
          <p:nvPr userDrawn="1"/>
        </p:nvSpPr>
        <p:spPr>
          <a:xfrm>
            <a:off x="16883885" y="12988371"/>
            <a:ext cx="6195190" cy="3549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pPr algn="r"/>
            <a:endParaRPr sz="1500" b="0" i="0" spc="150" baseline="0">
              <a:solidFill>
                <a:schemeClr val="accent1"/>
              </a:solidFill>
              <a:latin typeface="FS Albert Pro" panose="02000503040000020004" pitchFamily="2" charset="0"/>
            </a:endParaRPr>
          </a:p>
        </p:txBody>
      </p:sp>
      <p:sp>
        <p:nvSpPr>
          <p:cNvPr id="7" name="Slide Number"/>
          <p:cNvSpPr txBox="1">
            <a:spLocks noGrp="1"/>
          </p:cNvSpPr>
          <p:nvPr>
            <p:ph type="sldNum" sz="quarter" idx="2"/>
          </p:nvPr>
        </p:nvSpPr>
        <p:spPr>
          <a:xfrm>
            <a:off x="23680399" y="13020592"/>
            <a:ext cx="376706" cy="333425"/>
          </a:xfrm>
          <a:prstGeom prst="rect">
            <a:avLst/>
          </a:prstGeom>
          <a:ln w="12700">
            <a:miter lim="400000"/>
          </a:ln>
        </p:spPr>
        <p:txBody>
          <a:bodyPr wrap="none" lIns="50800" tIns="50800" rIns="50800" bIns="50800" anchor="ctr">
            <a:spAutoFit/>
          </a:bodyPr>
          <a:lstStyle>
            <a:lvl1pPr defTabSz="584200">
              <a:defRPr sz="1500" b="0" i="0" spc="150">
                <a:solidFill>
                  <a:schemeClr val="accent1"/>
                </a:solidFill>
                <a:latin typeface="FS Albert Pro Light" panose="02000503040000020004" pitchFamily="2" charset="0"/>
                <a:ea typeface="+mj-ea"/>
                <a:cs typeface="+mj-cs"/>
                <a:sym typeface="FSAlbertPro-Light"/>
              </a:defRPr>
            </a:lvl1pPr>
          </a:lstStyle>
          <a:p>
            <a:fld id="{86CB4B4D-7CA3-9044-876B-883B54F8677D}" type="slidenum">
              <a:rPr lang="en-US" smtClean="0"/>
              <a:pPr/>
              <a:t>‹#›</a:t>
            </a:fld>
            <a:endParaRPr lang="en-US"/>
          </a:p>
        </p:txBody>
      </p:sp>
      <p:sp>
        <p:nvSpPr>
          <p:cNvPr id="2" name="Footer Placeholder 1">
            <a:extLst>
              <a:ext uri="{FF2B5EF4-FFF2-40B4-BE49-F238E27FC236}">
                <a16:creationId xmlns:a16="http://schemas.microsoft.com/office/drawing/2014/main" id="{2486E2B6-F122-B342-A422-25EEABE086A3}"/>
              </a:ext>
            </a:extLst>
          </p:cNvPr>
          <p:cNvSpPr>
            <a:spLocks noGrp="1"/>
          </p:cNvSpPr>
          <p:nvPr>
            <p:ph type="ftr" sz="quarter" idx="3"/>
          </p:nvPr>
        </p:nvSpPr>
        <p:spPr>
          <a:xfrm>
            <a:off x="2432641" y="13004929"/>
            <a:ext cx="4364754" cy="356616"/>
          </a:xfrm>
          <a:prstGeom prst="rect">
            <a:avLst/>
          </a:prstGeom>
          <a:noFill/>
          <a:ln w="12700">
            <a:noFill/>
            <a:miter lim="400000"/>
          </a:ln>
        </p:spPr>
        <p:txBody>
          <a:bodyPr wrap="square" lIns="50800" tIns="50800" rIns="91440" bIns="50800" anchor="ctr">
            <a:spAutoFit/>
          </a:bodyPr>
          <a:lstStyle>
            <a:lvl1pPr algn="r">
              <a:defRPr lang="en-US" sz="1500" b="0" i="0" cap="all" spc="130" baseline="0" smtClean="0">
                <a:solidFill>
                  <a:schemeClr val="accent1"/>
                </a:solidFill>
                <a:latin typeface="FS Albert Pro" panose="02000503040000020004" pitchFamily="2" charset="0"/>
                <a:ea typeface="FS Albert Pro" panose="02000503040000020004" pitchFamily="2" charset="0"/>
                <a:cs typeface="FS Albert Pro" panose="02000503040000020004" pitchFamily="2" charset="0"/>
              </a:defRPr>
            </a:lvl1pPr>
          </a:lstStyle>
          <a:p>
            <a:pPr defTabSz="309563">
              <a:lnSpc>
                <a:spcPct val="120000"/>
              </a:lnSpc>
            </a:pPr>
            <a:r>
              <a:rPr lang="en-US"/>
              <a:t>BD Rhapsody™ TCR/BCR Multiomic Assay</a:t>
            </a:r>
          </a:p>
        </p:txBody>
      </p:sp>
      <p:sp>
        <p:nvSpPr>
          <p:cNvPr id="14" name="TextBox 13">
            <a:extLst>
              <a:ext uri="{FF2B5EF4-FFF2-40B4-BE49-F238E27FC236}">
                <a16:creationId xmlns:a16="http://schemas.microsoft.com/office/drawing/2014/main" id="{1F412003-BBB6-6641-8F7A-AB59D6FE95F6}"/>
              </a:ext>
            </a:extLst>
          </p:cNvPr>
          <p:cNvSpPr txBox="1"/>
          <p:nvPr userDrawn="1"/>
        </p:nvSpPr>
        <p:spPr>
          <a:xfrm>
            <a:off x="2432641" y="13746777"/>
            <a:ext cx="898147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tx1"/>
                </a:solidFill>
                <a:effectLst/>
                <a:uFillTx/>
                <a:latin typeface="FS Albert Pro" panose="02000503040000020004" pitchFamily="2" charset="0"/>
                <a:ea typeface="+mn-ea"/>
                <a:cs typeface="+mn-cs"/>
                <a:sym typeface="Helvetica Neue"/>
              </a:rPr>
              <a:t>To change Title and Date: </a:t>
            </a:r>
            <a:r>
              <a:rPr kumimoji="0" lang="en-US" sz="2000" b="1" i="0" u="none" strike="noStrike" cap="none" spc="0" normalizeH="0" baseline="0">
                <a:ln>
                  <a:noFill/>
                </a:ln>
                <a:solidFill>
                  <a:schemeClr val="tx1"/>
                </a:solidFill>
                <a:effectLst/>
                <a:uFillTx/>
                <a:latin typeface="FS Albert Pro" panose="02000503040000020004" pitchFamily="2" charset="0"/>
                <a:ea typeface="+mn-ea"/>
                <a:cs typeface="+mn-cs"/>
                <a:sym typeface="Helvetica Neue"/>
              </a:rPr>
              <a:t>Insert &gt; Header &amp; Footer…</a:t>
            </a:r>
          </a:p>
        </p:txBody>
      </p:sp>
      <p:sp>
        <p:nvSpPr>
          <p:cNvPr id="3" name="Date Placeholder 2">
            <a:extLst>
              <a:ext uri="{FF2B5EF4-FFF2-40B4-BE49-F238E27FC236}">
                <a16:creationId xmlns:a16="http://schemas.microsoft.com/office/drawing/2014/main" id="{4F6CCE88-6547-674B-AC49-9E3B8B94C4BB}"/>
              </a:ext>
            </a:extLst>
          </p:cNvPr>
          <p:cNvSpPr>
            <a:spLocks noGrp="1"/>
          </p:cNvSpPr>
          <p:nvPr>
            <p:ph type="dt" sz="half" idx="2"/>
          </p:nvPr>
        </p:nvSpPr>
        <p:spPr>
          <a:xfrm>
            <a:off x="6797395" y="13004927"/>
            <a:ext cx="1504717" cy="356617"/>
          </a:xfrm>
          <a:prstGeom prst="rect">
            <a:avLst/>
          </a:prstGeom>
        </p:spPr>
        <p:txBody>
          <a:bodyPr vert="horz" lIns="91440" tIns="45720" rIns="91440" bIns="45720" rtlCol="0" anchor="ctr"/>
          <a:lstStyle>
            <a:lvl1pPr algn="l">
              <a:defRPr sz="1500" b="0" i="0" spc="130" baseline="0">
                <a:solidFill>
                  <a:schemeClr val="accent1"/>
                </a:solidFill>
                <a:latin typeface="FS Albert Pro" panose="02000503040000020004" pitchFamily="2" charset="0"/>
              </a:defRPr>
            </a:lvl1pP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97" r:id="rId2"/>
    <p:sldLayoutId id="2147483682" r:id="rId3"/>
    <p:sldLayoutId id="2147483663" r:id="rId4"/>
    <p:sldLayoutId id="2147483674" r:id="rId5"/>
    <p:sldLayoutId id="2147483683" r:id="rId6"/>
    <p:sldLayoutId id="2147483702" r:id="rId7"/>
    <p:sldLayoutId id="2147483703" r:id="rId8"/>
    <p:sldLayoutId id="2147483704" r:id="rId9"/>
    <p:sldLayoutId id="2147483705" r:id="rId10"/>
    <p:sldLayoutId id="2147483706" r:id="rId11"/>
    <p:sldLayoutId id="2147483707" r:id="rId12"/>
    <p:sldLayoutId id="2147483685" r:id="rId13"/>
    <p:sldLayoutId id="2147483686" r:id="rId14"/>
    <p:sldLayoutId id="2147483710" r:id="rId15"/>
    <p:sldLayoutId id="2147483676" r:id="rId16"/>
    <p:sldLayoutId id="2147483708" r:id="rId17"/>
    <p:sldLayoutId id="2147483709" r:id="rId18"/>
    <p:sldLayoutId id="2147483675" r:id="rId19"/>
    <p:sldLayoutId id="2147483711" r:id="rId20"/>
    <p:sldLayoutId id="2147483712" r:id="rId21"/>
    <p:sldLayoutId id="2147483688" r:id="rId22"/>
    <p:sldLayoutId id="2147483713" r:id="rId23"/>
    <p:sldLayoutId id="2147483714" r:id="rId24"/>
    <p:sldLayoutId id="2147483689" r:id="rId25"/>
    <p:sldLayoutId id="2147483715" r:id="rId26"/>
    <p:sldLayoutId id="2147483716" r:id="rId27"/>
    <p:sldLayoutId id="2147483668" r:id="rId28"/>
    <p:sldLayoutId id="2147483717" r:id="rId29"/>
    <p:sldLayoutId id="2147483718" r:id="rId30"/>
    <p:sldLayoutId id="2147483690" r:id="rId31"/>
    <p:sldLayoutId id="2147483719" r:id="rId32"/>
    <p:sldLayoutId id="2147483720" r:id="rId33"/>
    <p:sldLayoutId id="2147483721" r:id="rId34"/>
    <p:sldLayoutId id="2147483671" r:id="rId35"/>
    <p:sldLayoutId id="2147483722" r:id="rId36"/>
    <p:sldLayoutId id="2147483692" r:id="rId37"/>
    <p:sldLayoutId id="2147483725" r:id="rId38"/>
    <p:sldLayoutId id="2147483726" r:id="rId39"/>
    <p:sldLayoutId id="2147483693" r:id="rId40"/>
    <p:sldLayoutId id="2147483728" r:id="rId41"/>
    <p:sldLayoutId id="2147483727" r:id="rId42"/>
    <p:sldLayoutId id="2147483694" r:id="rId43"/>
    <p:sldLayoutId id="2147483695" r:id="rId44"/>
    <p:sldLayoutId id="2147483729" r:id="rId45"/>
    <p:sldLayoutId id="2147483731" r:id="rId46"/>
    <p:sldLayoutId id="2147483730" r:id="rId47"/>
    <p:sldLayoutId id="2147483732" r:id="rId48"/>
    <p:sldLayoutId id="2147483733" r:id="rId49"/>
    <p:sldLayoutId id="2147483734" r:id="rId50"/>
    <p:sldLayoutId id="2147483698" r:id="rId51"/>
    <p:sldLayoutId id="2147483699" r:id="rId52"/>
    <p:sldLayoutId id="2147483681" r:id="rId53"/>
    <p:sldLayoutId id="2147483679" r:id="rId54"/>
    <p:sldLayoutId id="2147483680" r:id="rId55"/>
    <p:sldLayoutId id="2147483735" r:id="rId56"/>
    <p:sldLayoutId id="2147483737" r:id="rId57"/>
    <p:sldLayoutId id="2147483736" r:id="rId58"/>
  </p:sldLayoutIdLst>
  <p:transition spd="med"/>
  <p:hf sldNum="0" hdr="0" dt="0"/>
  <p:txStyles>
    <p:titleStyle>
      <a:lvl1pPr marL="0" marR="0" indent="0" algn="l" defTabSz="2438338" eaLnBrk="1" latinLnBrk="0" hangingPunct="1">
        <a:lnSpc>
          <a:spcPct val="10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p:titleStyle>
    <p:bodyStyle>
      <a:lvl1pPr marL="0" marR="0" indent="0" algn="l" defTabSz="825500" eaLnBrk="1" latinLnBrk="0" hangingPunct="1">
        <a:lnSpc>
          <a:spcPct val="100000"/>
        </a:lnSpc>
        <a:spcBef>
          <a:spcPts val="0"/>
        </a:spcBef>
        <a:spcAft>
          <a:spcPts val="0"/>
        </a:spcAft>
        <a:buClrTx/>
        <a:buSzTx/>
        <a:buFontTx/>
        <a:buNone/>
        <a:tabLst/>
        <a:defRPr sz="5500" b="0" i="0" u="none" strike="noStrike" cap="none" spc="0" baseline="0">
          <a:solidFill>
            <a:schemeClr val="bg1"/>
          </a:solidFill>
          <a:uFillTx/>
          <a:latin typeface="FS Albert Pro Light" panose="02000503040000020004" pitchFamily="2" charset="0"/>
          <a:ea typeface="+mj-ea"/>
          <a:cs typeface="+mj-cs"/>
          <a:sym typeface="FSAlbertPro-Light"/>
        </a:defRPr>
      </a:lvl1pPr>
      <a:lvl2pPr marL="0" marR="0" indent="457200" algn="l" defTabSz="825500" eaLnBrk="1" latinLnBrk="0" hangingPunct="1">
        <a:lnSpc>
          <a:spcPct val="100000"/>
        </a:lnSpc>
        <a:spcBef>
          <a:spcPts val="0"/>
        </a:spcBef>
        <a:spcAft>
          <a:spcPts val="0"/>
        </a:spcAft>
        <a:buClrTx/>
        <a:buSzTx/>
        <a:buFontTx/>
        <a:buNone/>
        <a:tabLst/>
        <a:defRPr sz="5500" b="0" i="0" u="none" strike="noStrike" cap="none" spc="0" baseline="0">
          <a:solidFill>
            <a:schemeClr val="bg1"/>
          </a:solidFill>
          <a:uFillTx/>
          <a:latin typeface="+mj-lt"/>
          <a:ea typeface="+mj-ea"/>
          <a:cs typeface="+mj-cs"/>
          <a:sym typeface="FSAlbertPro-Light"/>
        </a:defRPr>
      </a:lvl2pPr>
      <a:lvl3pPr marL="0" marR="0" indent="914400" algn="l" defTabSz="825500" eaLnBrk="1" latinLnBrk="0" hangingPunct="1">
        <a:lnSpc>
          <a:spcPct val="100000"/>
        </a:lnSpc>
        <a:spcBef>
          <a:spcPts val="0"/>
        </a:spcBef>
        <a:spcAft>
          <a:spcPts val="0"/>
        </a:spcAft>
        <a:buClrTx/>
        <a:buSzTx/>
        <a:buFontTx/>
        <a:buNone/>
        <a:tabLst/>
        <a:defRPr sz="5500" b="0" i="0" u="none" strike="noStrike" cap="none" spc="0" baseline="0">
          <a:solidFill>
            <a:schemeClr val="bg1"/>
          </a:solidFill>
          <a:uFillTx/>
          <a:latin typeface="+mj-lt"/>
          <a:ea typeface="+mj-ea"/>
          <a:cs typeface="+mj-cs"/>
          <a:sym typeface="FSAlbertPro-Light"/>
        </a:defRPr>
      </a:lvl3pPr>
      <a:lvl4pPr marL="0" marR="0" indent="1371600" algn="l" defTabSz="825500" eaLnBrk="1" latinLnBrk="0" hangingPunct="1">
        <a:lnSpc>
          <a:spcPct val="100000"/>
        </a:lnSpc>
        <a:spcBef>
          <a:spcPts val="0"/>
        </a:spcBef>
        <a:spcAft>
          <a:spcPts val="0"/>
        </a:spcAft>
        <a:buClrTx/>
        <a:buSzTx/>
        <a:buFontTx/>
        <a:buNone/>
        <a:tabLst/>
        <a:defRPr sz="5500" b="0" i="0" u="none" strike="noStrike" cap="none" spc="0" baseline="0">
          <a:solidFill>
            <a:schemeClr val="bg1"/>
          </a:solidFill>
          <a:uFillTx/>
          <a:latin typeface="+mj-lt"/>
          <a:ea typeface="+mj-ea"/>
          <a:cs typeface="+mj-cs"/>
          <a:sym typeface="FSAlbertPro-Light"/>
        </a:defRPr>
      </a:lvl4pPr>
      <a:lvl5pPr marL="0" marR="0" indent="1828800" algn="l" defTabSz="825500" eaLnBrk="1" latinLnBrk="0" hangingPunct="1">
        <a:lnSpc>
          <a:spcPct val="100000"/>
        </a:lnSpc>
        <a:spcBef>
          <a:spcPts val="0"/>
        </a:spcBef>
        <a:spcAft>
          <a:spcPts val="0"/>
        </a:spcAft>
        <a:buClrTx/>
        <a:buSzTx/>
        <a:buFontTx/>
        <a:buNone/>
        <a:tabLst/>
        <a:defRPr sz="5500" b="0" i="0" u="none" strike="noStrike" cap="none" spc="0" baseline="0">
          <a:solidFill>
            <a:schemeClr val="bg1"/>
          </a:solidFill>
          <a:uFillTx/>
          <a:latin typeface="+mj-lt"/>
          <a:ea typeface="+mj-ea"/>
          <a:cs typeface="+mj-cs"/>
          <a:sym typeface="FSAlbertPro-Light"/>
        </a:defRPr>
      </a:lvl5pPr>
      <a:lvl6pPr marL="0" marR="0" indent="2286000" algn="l" defTabSz="825500" eaLnBrk="1" latinLnBrk="0" hangingPunct="1">
        <a:lnSpc>
          <a:spcPct val="100000"/>
        </a:lnSpc>
        <a:spcBef>
          <a:spcPts val="0"/>
        </a:spcBef>
        <a:spcAft>
          <a:spcPts val="0"/>
        </a:spcAft>
        <a:buClrTx/>
        <a:buSzTx/>
        <a:buFontTx/>
        <a:buNone/>
        <a:tabLst/>
        <a:defRPr sz="5500" b="0" i="0" u="none" strike="noStrike" cap="none" spc="0" baseline="0">
          <a:solidFill>
            <a:srgbClr val="000000"/>
          </a:solidFill>
          <a:uFillTx/>
          <a:latin typeface="+mj-lt"/>
          <a:ea typeface="+mj-ea"/>
          <a:cs typeface="+mj-cs"/>
          <a:sym typeface="FSAlbertPro-Light"/>
        </a:defRPr>
      </a:lvl6pPr>
      <a:lvl7pPr marL="0" marR="0" indent="2743200" algn="l" defTabSz="825500" eaLnBrk="1" latinLnBrk="0" hangingPunct="1">
        <a:lnSpc>
          <a:spcPct val="100000"/>
        </a:lnSpc>
        <a:spcBef>
          <a:spcPts val="0"/>
        </a:spcBef>
        <a:spcAft>
          <a:spcPts val="0"/>
        </a:spcAft>
        <a:buClrTx/>
        <a:buSzTx/>
        <a:buFontTx/>
        <a:buNone/>
        <a:tabLst/>
        <a:defRPr sz="5500" b="0" i="0" u="none" strike="noStrike" cap="none" spc="0" baseline="0">
          <a:solidFill>
            <a:srgbClr val="000000"/>
          </a:solidFill>
          <a:uFillTx/>
          <a:latin typeface="+mj-lt"/>
          <a:ea typeface="+mj-ea"/>
          <a:cs typeface="+mj-cs"/>
          <a:sym typeface="FSAlbertPro-Light"/>
        </a:defRPr>
      </a:lvl7pPr>
      <a:lvl8pPr marL="0" marR="0" indent="3200400" algn="l" defTabSz="825500" eaLnBrk="1" latinLnBrk="0" hangingPunct="1">
        <a:lnSpc>
          <a:spcPct val="100000"/>
        </a:lnSpc>
        <a:spcBef>
          <a:spcPts val="0"/>
        </a:spcBef>
        <a:spcAft>
          <a:spcPts val="0"/>
        </a:spcAft>
        <a:buClrTx/>
        <a:buSzTx/>
        <a:buFontTx/>
        <a:buNone/>
        <a:tabLst/>
        <a:defRPr sz="5500" b="0" i="0" u="none" strike="noStrike" cap="none" spc="0" baseline="0">
          <a:solidFill>
            <a:srgbClr val="000000"/>
          </a:solidFill>
          <a:uFillTx/>
          <a:latin typeface="+mj-lt"/>
          <a:ea typeface="+mj-ea"/>
          <a:cs typeface="+mj-cs"/>
          <a:sym typeface="FSAlbertPro-Light"/>
        </a:defRPr>
      </a:lvl8pPr>
      <a:lvl9pPr marL="0" marR="0" indent="3657600" algn="l" defTabSz="825500" eaLnBrk="1" latinLnBrk="0" hangingPunct="1">
        <a:lnSpc>
          <a:spcPct val="100000"/>
        </a:lnSpc>
        <a:spcBef>
          <a:spcPts val="0"/>
        </a:spcBef>
        <a:spcAft>
          <a:spcPts val="0"/>
        </a:spcAft>
        <a:buClrTx/>
        <a:buSzTx/>
        <a:buFontTx/>
        <a:buNone/>
        <a:tabLst/>
        <a:defRPr sz="5500" b="0" i="0" u="none" strike="noStrike" cap="none" spc="0" baseline="0">
          <a:solidFill>
            <a:srgbClr val="000000"/>
          </a:solidFill>
          <a:uFillTx/>
          <a:latin typeface="+mj-lt"/>
          <a:ea typeface="+mj-ea"/>
          <a:cs typeface="+mj-cs"/>
          <a:sym typeface="FSAlbertPro-Light"/>
        </a:defRPr>
      </a:lvl9pPr>
    </p:bodyStyle>
    <p:otherStyle>
      <a:lvl1pPr marL="0" marR="0" indent="0" algn="ctr" defTabSz="584200" eaLnBrk="1" latinLnBrk="0" hangingPunct="1">
        <a:lnSpc>
          <a:spcPct val="100000"/>
        </a:lnSpc>
        <a:spcBef>
          <a:spcPts val="0"/>
        </a:spcBef>
        <a:spcAft>
          <a:spcPts val="0"/>
        </a:spcAft>
        <a:buClrTx/>
        <a:buSzTx/>
        <a:buFontTx/>
        <a:buNone/>
        <a:tabLst/>
        <a:defRPr sz="1500" b="0" i="0" u="none" strike="noStrike" cap="none" spc="150" baseline="0">
          <a:solidFill>
            <a:schemeClr val="tx1"/>
          </a:solidFill>
          <a:uFillTx/>
          <a:latin typeface="+mn-lt"/>
          <a:ea typeface="+mn-ea"/>
          <a:cs typeface="+mn-cs"/>
          <a:sym typeface="FSAlbertPro-Light"/>
        </a:defRPr>
      </a:lvl1pPr>
      <a:lvl2pPr marL="0" marR="0" indent="457200" algn="ctr" defTabSz="584200" eaLnBrk="1" latinLnBrk="0" hangingPunct="1">
        <a:lnSpc>
          <a:spcPct val="100000"/>
        </a:lnSpc>
        <a:spcBef>
          <a:spcPts val="0"/>
        </a:spcBef>
        <a:spcAft>
          <a:spcPts val="0"/>
        </a:spcAft>
        <a:buClrTx/>
        <a:buSzTx/>
        <a:buFontTx/>
        <a:buNone/>
        <a:tabLst/>
        <a:defRPr sz="1500" b="0" i="0" u="none" strike="noStrike" cap="none" spc="150" baseline="0">
          <a:solidFill>
            <a:schemeClr val="tx1"/>
          </a:solidFill>
          <a:uFillTx/>
          <a:latin typeface="+mn-lt"/>
          <a:ea typeface="+mn-ea"/>
          <a:cs typeface="+mn-cs"/>
          <a:sym typeface="FSAlbertPro-Light"/>
        </a:defRPr>
      </a:lvl2pPr>
      <a:lvl3pPr marL="0" marR="0" indent="914400" algn="ctr" defTabSz="584200" eaLnBrk="1" latinLnBrk="0" hangingPunct="1">
        <a:lnSpc>
          <a:spcPct val="100000"/>
        </a:lnSpc>
        <a:spcBef>
          <a:spcPts val="0"/>
        </a:spcBef>
        <a:spcAft>
          <a:spcPts val="0"/>
        </a:spcAft>
        <a:buClrTx/>
        <a:buSzTx/>
        <a:buFontTx/>
        <a:buNone/>
        <a:tabLst/>
        <a:defRPr sz="1500" b="0" i="0" u="none" strike="noStrike" cap="none" spc="150" baseline="0">
          <a:solidFill>
            <a:schemeClr val="tx1"/>
          </a:solidFill>
          <a:uFillTx/>
          <a:latin typeface="+mn-lt"/>
          <a:ea typeface="+mn-ea"/>
          <a:cs typeface="+mn-cs"/>
          <a:sym typeface="FSAlbertPro-Light"/>
        </a:defRPr>
      </a:lvl3pPr>
      <a:lvl4pPr marL="0" marR="0" indent="1371600" algn="ctr" defTabSz="584200" eaLnBrk="1" latinLnBrk="0" hangingPunct="1">
        <a:lnSpc>
          <a:spcPct val="100000"/>
        </a:lnSpc>
        <a:spcBef>
          <a:spcPts val="0"/>
        </a:spcBef>
        <a:spcAft>
          <a:spcPts val="0"/>
        </a:spcAft>
        <a:buClrTx/>
        <a:buSzTx/>
        <a:buFontTx/>
        <a:buNone/>
        <a:tabLst/>
        <a:defRPr sz="1500" b="0" i="0" u="none" strike="noStrike" cap="none" spc="150" baseline="0">
          <a:solidFill>
            <a:schemeClr val="tx1"/>
          </a:solidFill>
          <a:uFillTx/>
          <a:latin typeface="+mn-lt"/>
          <a:ea typeface="+mn-ea"/>
          <a:cs typeface="+mn-cs"/>
          <a:sym typeface="FSAlbertPro-Light"/>
        </a:defRPr>
      </a:lvl4pPr>
      <a:lvl5pPr marL="0" marR="0" indent="1828800" algn="ctr" defTabSz="584200" eaLnBrk="1" latinLnBrk="0" hangingPunct="1">
        <a:lnSpc>
          <a:spcPct val="100000"/>
        </a:lnSpc>
        <a:spcBef>
          <a:spcPts val="0"/>
        </a:spcBef>
        <a:spcAft>
          <a:spcPts val="0"/>
        </a:spcAft>
        <a:buClrTx/>
        <a:buSzTx/>
        <a:buFontTx/>
        <a:buNone/>
        <a:tabLst/>
        <a:defRPr sz="1500" b="0" i="0" u="none" strike="noStrike" cap="none" spc="150" baseline="0">
          <a:solidFill>
            <a:schemeClr val="tx1"/>
          </a:solidFill>
          <a:uFillTx/>
          <a:latin typeface="+mn-lt"/>
          <a:ea typeface="+mn-ea"/>
          <a:cs typeface="+mn-cs"/>
          <a:sym typeface="FSAlbertPro-Light"/>
        </a:defRPr>
      </a:lvl5pPr>
      <a:lvl6pPr marL="0" marR="0" indent="2286000" algn="ctr" defTabSz="584200" eaLnBrk="1" latinLnBrk="0" hangingPunct="1">
        <a:lnSpc>
          <a:spcPct val="100000"/>
        </a:lnSpc>
        <a:spcBef>
          <a:spcPts val="0"/>
        </a:spcBef>
        <a:spcAft>
          <a:spcPts val="0"/>
        </a:spcAft>
        <a:buClrTx/>
        <a:buSzTx/>
        <a:buFontTx/>
        <a:buNone/>
        <a:tabLst/>
        <a:defRPr sz="1500" b="0" i="0" u="none" strike="noStrike" cap="none" spc="150" baseline="0">
          <a:solidFill>
            <a:schemeClr val="tx1"/>
          </a:solidFill>
          <a:uFillTx/>
          <a:latin typeface="+mn-lt"/>
          <a:ea typeface="+mn-ea"/>
          <a:cs typeface="+mn-cs"/>
          <a:sym typeface="FSAlbertPro-Light"/>
        </a:defRPr>
      </a:lvl6pPr>
      <a:lvl7pPr marL="0" marR="0" indent="2743200" algn="ctr" defTabSz="584200" eaLnBrk="1" latinLnBrk="0" hangingPunct="1">
        <a:lnSpc>
          <a:spcPct val="100000"/>
        </a:lnSpc>
        <a:spcBef>
          <a:spcPts val="0"/>
        </a:spcBef>
        <a:spcAft>
          <a:spcPts val="0"/>
        </a:spcAft>
        <a:buClrTx/>
        <a:buSzTx/>
        <a:buFontTx/>
        <a:buNone/>
        <a:tabLst/>
        <a:defRPr sz="1500" b="0" i="0" u="none" strike="noStrike" cap="none" spc="150" baseline="0">
          <a:solidFill>
            <a:schemeClr val="tx1"/>
          </a:solidFill>
          <a:uFillTx/>
          <a:latin typeface="+mn-lt"/>
          <a:ea typeface="+mn-ea"/>
          <a:cs typeface="+mn-cs"/>
          <a:sym typeface="FSAlbertPro-Light"/>
        </a:defRPr>
      </a:lvl7pPr>
      <a:lvl8pPr marL="0" marR="0" indent="3200400" algn="ctr" defTabSz="584200" eaLnBrk="1" latinLnBrk="0" hangingPunct="1">
        <a:lnSpc>
          <a:spcPct val="100000"/>
        </a:lnSpc>
        <a:spcBef>
          <a:spcPts val="0"/>
        </a:spcBef>
        <a:spcAft>
          <a:spcPts val="0"/>
        </a:spcAft>
        <a:buClrTx/>
        <a:buSzTx/>
        <a:buFontTx/>
        <a:buNone/>
        <a:tabLst/>
        <a:defRPr sz="1500" b="0" i="0" u="none" strike="noStrike" cap="none" spc="150" baseline="0">
          <a:solidFill>
            <a:schemeClr val="tx1"/>
          </a:solidFill>
          <a:uFillTx/>
          <a:latin typeface="+mn-lt"/>
          <a:ea typeface="+mn-ea"/>
          <a:cs typeface="+mn-cs"/>
          <a:sym typeface="FSAlbertPro-Light"/>
        </a:defRPr>
      </a:lvl8pPr>
      <a:lvl9pPr marL="0" marR="0" indent="3657600" algn="ctr" defTabSz="584200" eaLnBrk="1" latinLnBrk="0" hangingPunct="1">
        <a:lnSpc>
          <a:spcPct val="100000"/>
        </a:lnSpc>
        <a:spcBef>
          <a:spcPts val="0"/>
        </a:spcBef>
        <a:spcAft>
          <a:spcPts val="0"/>
        </a:spcAft>
        <a:buClrTx/>
        <a:buSzTx/>
        <a:buFontTx/>
        <a:buNone/>
        <a:tabLst/>
        <a:defRPr sz="1500" b="0" i="0" u="none" strike="noStrike" cap="none" spc="150" baseline="0">
          <a:solidFill>
            <a:schemeClr val="tx1"/>
          </a:solidFill>
          <a:uFillTx/>
          <a:latin typeface="+mn-lt"/>
          <a:ea typeface="+mn-ea"/>
          <a:cs typeface="+mn-cs"/>
          <a:sym typeface="FSAlbertPro-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81532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4" r:id="rId15"/>
    <p:sldLayoutId id="2147483755" r:id="rId16"/>
    <p:sldLayoutId id="2147483756" r:id="rId17"/>
    <p:sldLayoutId id="2147483757" r:id="rId18"/>
    <p:sldLayoutId id="2147483758" r:id="rId19"/>
    <p:sldLayoutId id="2147483759" r:id="rId20"/>
  </p:sldLayoutIdLst>
  <p:hf sldNum="0" hdr="0" dt="0"/>
  <p:txStyles>
    <p:titleStyle>
      <a:lvl1pPr algn="ctr" defTabSz="1219170" rtl="0" eaLnBrk="1" fontAlgn="base" hangingPunct="1">
        <a:spcBef>
          <a:spcPct val="0"/>
        </a:spcBef>
        <a:spcAft>
          <a:spcPct val="0"/>
        </a:spcAft>
        <a:defRPr sz="11734" kern="1200">
          <a:solidFill>
            <a:schemeClr val="tx1"/>
          </a:solidFill>
          <a:latin typeface="+mj-lt"/>
          <a:ea typeface="ＭＳ Ｐゴシック" charset="0"/>
          <a:cs typeface="ＭＳ Ｐゴシック" charset="0"/>
        </a:defRPr>
      </a:lvl1pPr>
      <a:lvl2pPr algn="ctr" defTabSz="1219170" rtl="0" eaLnBrk="1" fontAlgn="base" hangingPunct="1">
        <a:spcBef>
          <a:spcPct val="0"/>
        </a:spcBef>
        <a:spcAft>
          <a:spcPct val="0"/>
        </a:spcAft>
        <a:defRPr sz="11734">
          <a:solidFill>
            <a:schemeClr val="tx1"/>
          </a:solidFill>
          <a:latin typeface="Calibri" charset="0"/>
          <a:ea typeface="ＭＳ Ｐゴシック" charset="0"/>
          <a:cs typeface="ＭＳ Ｐゴシック" charset="0"/>
        </a:defRPr>
      </a:lvl2pPr>
      <a:lvl3pPr algn="ctr" defTabSz="1219170" rtl="0" eaLnBrk="1" fontAlgn="base" hangingPunct="1">
        <a:spcBef>
          <a:spcPct val="0"/>
        </a:spcBef>
        <a:spcAft>
          <a:spcPct val="0"/>
        </a:spcAft>
        <a:defRPr sz="11734">
          <a:solidFill>
            <a:schemeClr val="tx1"/>
          </a:solidFill>
          <a:latin typeface="Calibri" charset="0"/>
          <a:ea typeface="ＭＳ Ｐゴシック" charset="0"/>
          <a:cs typeface="ＭＳ Ｐゴシック" charset="0"/>
        </a:defRPr>
      </a:lvl3pPr>
      <a:lvl4pPr algn="ctr" defTabSz="1219170" rtl="0" eaLnBrk="1" fontAlgn="base" hangingPunct="1">
        <a:spcBef>
          <a:spcPct val="0"/>
        </a:spcBef>
        <a:spcAft>
          <a:spcPct val="0"/>
        </a:spcAft>
        <a:defRPr sz="11734">
          <a:solidFill>
            <a:schemeClr val="tx1"/>
          </a:solidFill>
          <a:latin typeface="Calibri" charset="0"/>
          <a:ea typeface="ＭＳ Ｐゴシック" charset="0"/>
          <a:cs typeface="ＭＳ Ｐゴシック" charset="0"/>
        </a:defRPr>
      </a:lvl4pPr>
      <a:lvl5pPr algn="ctr" defTabSz="1219170" rtl="0" eaLnBrk="1" fontAlgn="base" hangingPunct="1">
        <a:spcBef>
          <a:spcPct val="0"/>
        </a:spcBef>
        <a:spcAft>
          <a:spcPct val="0"/>
        </a:spcAft>
        <a:defRPr sz="11734">
          <a:solidFill>
            <a:schemeClr val="tx1"/>
          </a:solidFill>
          <a:latin typeface="Calibri" charset="0"/>
          <a:ea typeface="ＭＳ Ｐゴシック" charset="0"/>
          <a:cs typeface="ＭＳ Ｐゴシック" charset="0"/>
        </a:defRPr>
      </a:lvl5pPr>
      <a:lvl6pPr marL="1219170" algn="ctr" defTabSz="1219170" rtl="0" eaLnBrk="1" fontAlgn="base" hangingPunct="1">
        <a:spcBef>
          <a:spcPct val="0"/>
        </a:spcBef>
        <a:spcAft>
          <a:spcPct val="0"/>
        </a:spcAft>
        <a:defRPr sz="11734">
          <a:solidFill>
            <a:schemeClr val="tx1"/>
          </a:solidFill>
          <a:latin typeface="Calibri" charset="0"/>
          <a:ea typeface="ＭＳ Ｐゴシック" charset="0"/>
          <a:cs typeface="ＭＳ Ｐゴシック" charset="0"/>
        </a:defRPr>
      </a:lvl6pPr>
      <a:lvl7pPr marL="2438340" algn="ctr" defTabSz="1219170" rtl="0" eaLnBrk="1" fontAlgn="base" hangingPunct="1">
        <a:spcBef>
          <a:spcPct val="0"/>
        </a:spcBef>
        <a:spcAft>
          <a:spcPct val="0"/>
        </a:spcAft>
        <a:defRPr sz="11734">
          <a:solidFill>
            <a:schemeClr val="tx1"/>
          </a:solidFill>
          <a:latin typeface="Calibri" charset="0"/>
          <a:ea typeface="ＭＳ Ｐゴシック" charset="0"/>
          <a:cs typeface="ＭＳ Ｐゴシック" charset="0"/>
        </a:defRPr>
      </a:lvl7pPr>
      <a:lvl8pPr marL="3657508" algn="ctr" defTabSz="1219170" rtl="0" eaLnBrk="1" fontAlgn="base" hangingPunct="1">
        <a:spcBef>
          <a:spcPct val="0"/>
        </a:spcBef>
        <a:spcAft>
          <a:spcPct val="0"/>
        </a:spcAft>
        <a:defRPr sz="11734">
          <a:solidFill>
            <a:schemeClr val="tx1"/>
          </a:solidFill>
          <a:latin typeface="Calibri" charset="0"/>
          <a:ea typeface="ＭＳ Ｐゴシック" charset="0"/>
          <a:cs typeface="ＭＳ Ｐゴシック" charset="0"/>
        </a:defRPr>
      </a:lvl8pPr>
      <a:lvl9pPr marL="4876678" algn="ctr" defTabSz="1219170" rtl="0" eaLnBrk="1" fontAlgn="base" hangingPunct="1">
        <a:spcBef>
          <a:spcPct val="0"/>
        </a:spcBef>
        <a:spcAft>
          <a:spcPct val="0"/>
        </a:spcAft>
        <a:defRPr sz="11734">
          <a:solidFill>
            <a:schemeClr val="tx1"/>
          </a:solidFill>
          <a:latin typeface="Calibri" charset="0"/>
          <a:ea typeface="ＭＳ Ｐゴシック" charset="0"/>
          <a:cs typeface="ＭＳ Ｐゴシック" charset="0"/>
        </a:defRPr>
      </a:lvl9pPr>
    </p:titleStyle>
    <p:bodyStyle>
      <a:lvl1pPr marL="914378" indent="-914378" algn="l" defTabSz="1219170" rtl="0" eaLnBrk="1" fontAlgn="base" hangingPunct="1">
        <a:spcBef>
          <a:spcPct val="20000"/>
        </a:spcBef>
        <a:spcAft>
          <a:spcPct val="0"/>
        </a:spcAft>
        <a:buFont typeface="Arial" charset="0"/>
        <a:buChar char="•"/>
        <a:defRPr sz="8534" kern="1200">
          <a:solidFill>
            <a:schemeClr val="tx1"/>
          </a:solidFill>
          <a:latin typeface="+mn-lt"/>
          <a:ea typeface="ＭＳ Ｐゴシック" charset="0"/>
          <a:cs typeface="ＭＳ Ｐゴシック" charset="0"/>
        </a:defRPr>
      </a:lvl1pPr>
      <a:lvl2pPr marL="1981150" indent="-761980" algn="l" defTabSz="1219170" rtl="0" eaLnBrk="1" fontAlgn="base" hangingPunct="1">
        <a:spcBef>
          <a:spcPct val="20000"/>
        </a:spcBef>
        <a:spcAft>
          <a:spcPct val="0"/>
        </a:spcAft>
        <a:buFont typeface="Arial" charset="0"/>
        <a:buChar char="–"/>
        <a:defRPr sz="7466" kern="1200">
          <a:solidFill>
            <a:schemeClr val="tx1"/>
          </a:solidFill>
          <a:latin typeface="+mn-lt"/>
          <a:ea typeface="ＭＳ Ｐゴシック" charset="0"/>
          <a:cs typeface="+mn-cs"/>
        </a:defRPr>
      </a:lvl2pPr>
      <a:lvl3pPr marL="3047924" indent="-609584" algn="l" defTabSz="1219170" rtl="0" eaLnBrk="1" fontAlgn="base" hangingPunct="1">
        <a:spcBef>
          <a:spcPct val="20000"/>
        </a:spcBef>
        <a:spcAft>
          <a:spcPct val="0"/>
        </a:spcAft>
        <a:buFont typeface="Arial" charset="0"/>
        <a:buChar char="•"/>
        <a:defRPr sz="6400" kern="1200">
          <a:solidFill>
            <a:schemeClr val="tx1"/>
          </a:solidFill>
          <a:latin typeface="+mn-lt"/>
          <a:ea typeface="ＭＳ Ｐゴシック" charset="0"/>
          <a:cs typeface="+mn-cs"/>
        </a:defRPr>
      </a:lvl3pPr>
      <a:lvl4pPr marL="4267094" indent="-609584" algn="l" defTabSz="1219170" rtl="0" eaLnBrk="1" fontAlgn="base" hangingPunct="1">
        <a:spcBef>
          <a:spcPct val="20000"/>
        </a:spcBef>
        <a:spcAft>
          <a:spcPct val="0"/>
        </a:spcAft>
        <a:buFont typeface="Arial" charset="0"/>
        <a:buChar char="–"/>
        <a:defRPr sz="5334" kern="1200">
          <a:solidFill>
            <a:schemeClr val="tx1"/>
          </a:solidFill>
          <a:latin typeface="+mn-lt"/>
          <a:ea typeface="ＭＳ Ｐゴシック" charset="0"/>
          <a:cs typeface="+mn-cs"/>
        </a:defRPr>
      </a:lvl4pPr>
      <a:lvl5pPr marL="5486262" indent="-609584" algn="l" defTabSz="1219170" rtl="0" eaLnBrk="1" fontAlgn="base" hangingPunct="1">
        <a:spcBef>
          <a:spcPct val="20000"/>
        </a:spcBef>
        <a:spcAft>
          <a:spcPct val="0"/>
        </a:spcAft>
        <a:buFont typeface="Arial" charset="0"/>
        <a:buChar char="»"/>
        <a:defRPr sz="5334" kern="1200">
          <a:solidFill>
            <a:schemeClr val="tx1"/>
          </a:solidFill>
          <a:latin typeface="+mn-lt"/>
          <a:ea typeface="ＭＳ Ｐゴシック" charset="0"/>
          <a:cs typeface="+mn-cs"/>
        </a:defRPr>
      </a:lvl5pPr>
      <a:lvl6pPr marL="6705432" indent="-609584" algn="l" defTabSz="1219170" rtl="0" eaLnBrk="1" latinLnBrk="0" hangingPunct="1">
        <a:spcBef>
          <a:spcPct val="20000"/>
        </a:spcBef>
        <a:buFont typeface="Arial"/>
        <a:buChar char="•"/>
        <a:defRPr sz="5334" kern="1200">
          <a:solidFill>
            <a:schemeClr val="tx1"/>
          </a:solidFill>
          <a:latin typeface="+mn-lt"/>
          <a:ea typeface="+mn-ea"/>
          <a:cs typeface="+mn-cs"/>
        </a:defRPr>
      </a:lvl6pPr>
      <a:lvl7pPr marL="7924602" indent="-609584" algn="l" defTabSz="1219170" rtl="0" eaLnBrk="1" latinLnBrk="0" hangingPunct="1">
        <a:spcBef>
          <a:spcPct val="20000"/>
        </a:spcBef>
        <a:buFont typeface="Arial"/>
        <a:buChar char="•"/>
        <a:defRPr sz="5334" kern="1200">
          <a:solidFill>
            <a:schemeClr val="tx1"/>
          </a:solidFill>
          <a:latin typeface="+mn-lt"/>
          <a:ea typeface="+mn-ea"/>
          <a:cs typeface="+mn-cs"/>
        </a:defRPr>
      </a:lvl7pPr>
      <a:lvl8pPr marL="9143772" indent="-609584" algn="l" defTabSz="1219170" rtl="0" eaLnBrk="1" latinLnBrk="0" hangingPunct="1">
        <a:spcBef>
          <a:spcPct val="20000"/>
        </a:spcBef>
        <a:buFont typeface="Arial"/>
        <a:buChar char="•"/>
        <a:defRPr sz="5334" kern="1200">
          <a:solidFill>
            <a:schemeClr val="tx1"/>
          </a:solidFill>
          <a:latin typeface="+mn-lt"/>
          <a:ea typeface="+mn-ea"/>
          <a:cs typeface="+mn-cs"/>
        </a:defRPr>
      </a:lvl8pPr>
      <a:lvl9pPr marL="10362940" indent="-609584" algn="l" defTabSz="1219170" rtl="0" eaLnBrk="1" latinLnBrk="0" hangingPunct="1">
        <a:spcBef>
          <a:spcPct val="20000"/>
        </a:spcBef>
        <a:buFont typeface="Arial"/>
        <a:buChar char="•"/>
        <a:defRPr sz="5334" kern="1200">
          <a:solidFill>
            <a:schemeClr val="tx1"/>
          </a:solidFill>
          <a:latin typeface="+mn-lt"/>
          <a:ea typeface="+mn-ea"/>
          <a:cs typeface="+mn-cs"/>
        </a:defRPr>
      </a:lvl9pPr>
    </p:bodyStyle>
    <p:otherStyle>
      <a:defPPr>
        <a:defRPr lang="en-US"/>
      </a:defPPr>
      <a:lvl1pPr marL="0" algn="l" defTabSz="1219170" rtl="0" eaLnBrk="1" latinLnBrk="0" hangingPunct="1">
        <a:defRPr sz="4800" kern="1200">
          <a:solidFill>
            <a:schemeClr val="tx1"/>
          </a:solidFill>
          <a:latin typeface="+mn-lt"/>
          <a:ea typeface="+mn-ea"/>
          <a:cs typeface="+mn-cs"/>
        </a:defRPr>
      </a:lvl1pPr>
      <a:lvl2pPr marL="1219170" algn="l" defTabSz="1219170" rtl="0" eaLnBrk="1" latinLnBrk="0" hangingPunct="1">
        <a:defRPr sz="4800" kern="1200">
          <a:solidFill>
            <a:schemeClr val="tx1"/>
          </a:solidFill>
          <a:latin typeface="+mn-lt"/>
          <a:ea typeface="+mn-ea"/>
          <a:cs typeface="+mn-cs"/>
        </a:defRPr>
      </a:lvl2pPr>
      <a:lvl3pPr marL="2438340" algn="l" defTabSz="1219170" rtl="0" eaLnBrk="1" latinLnBrk="0" hangingPunct="1">
        <a:defRPr sz="4800" kern="1200">
          <a:solidFill>
            <a:schemeClr val="tx1"/>
          </a:solidFill>
          <a:latin typeface="+mn-lt"/>
          <a:ea typeface="+mn-ea"/>
          <a:cs typeface="+mn-cs"/>
        </a:defRPr>
      </a:lvl3pPr>
      <a:lvl4pPr marL="3657508" algn="l" defTabSz="1219170" rtl="0" eaLnBrk="1" latinLnBrk="0" hangingPunct="1">
        <a:defRPr sz="4800" kern="1200">
          <a:solidFill>
            <a:schemeClr val="tx1"/>
          </a:solidFill>
          <a:latin typeface="+mn-lt"/>
          <a:ea typeface="+mn-ea"/>
          <a:cs typeface="+mn-cs"/>
        </a:defRPr>
      </a:lvl4pPr>
      <a:lvl5pPr marL="4876678" algn="l" defTabSz="1219170" rtl="0" eaLnBrk="1" latinLnBrk="0" hangingPunct="1">
        <a:defRPr sz="4800" kern="1200">
          <a:solidFill>
            <a:schemeClr val="tx1"/>
          </a:solidFill>
          <a:latin typeface="+mn-lt"/>
          <a:ea typeface="+mn-ea"/>
          <a:cs typeface="+mn-cs"/>
        </a:defRPr>
      </a:lvl5pPr>
      <a:lvl6pPr marL="6095848" algn="l" defTabSz="1219170" rtl="0" eaLnBrk="1" latinLnBrk="0" hangingPunct="1">
        <a:defRPr sz="4800" kern="1200">
          <a:solidFill>
            <a:schemeClr val="tx1"/>
          </a:solidFill>
          <a:latin typeface="+mn-lt"/>
          <a:ea typeface="+mn-ea"/>
          <a:cs typeface="+mn-cs"/>
        </a:defRPr>
      </a:lvl6pPr>
      <a:lvl7pPr marL="7315018" algn="l" defTabSz="1219170" rtl="0" eaLnBrk="1" latinLnBrk="0" hangingPunct="1">
        <a:defRPr sz="4800" kern="1200">
          <a:solidFill>
            <a:schemeClr val="tx1"/>
          </a:solidFill>
          <a:latin typeface="+mn-lt"/>
          <a:ea typeface="+mn-ea"/>
          <a:cs typeface="+mn-cs"/>
        </a:defRPr>
      </a:lvl7pPr>
      <a:lvl8pPr marL="8534186" algn="l" defTabSz="1219170" rtl="0" eaLnBrk="1" latinLnBrk="0" hangingPunct="1">
        <a:defRPr sz="4800" kern="1200">
          <a:solidFill>
            <a:schemeClr val="tx1"/>
          </a:solidFill>
          <a:latin typeface="+mn-lt"/>
          <a:ea typeface="+mn-ea"/>
          <a:cs typeface="+mn-cs"/>
        </a:defRPr>
      </a:lvl8pPr>
      <a:lvl9pPr marL="9753356" algn="l" defTabSz="121917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66.png"/><Relationship Id="rId16" Type="http://schemas.openxmlformats.org/officeDocument/2006/relationships/image" Target="../media/image80.png"/><Relationship Id="rId1" Type="http://schemas.openxmlformats.org/officeDocument/2006/relationships/slideLayout" Target="../slideLayouts/slideLayout24.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7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78.png"/><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69.svg"/><Relationship Id="rId11" Type="http://schemas.openxmlformats.org/officeDocument/2006/relationships/image" Target="../media/image80.png"/><Relationship Id="rId5" Type="http://schemas.openxmlformats.org/officeDocument/2006/relationships/image" Target="../media/image68.png"/><Relationship Id="rId10" Type="http://schemas.openxmlformats.org/officeDocument/2006/relationships/image" Target="../media/image71.svg"/><Relationship Id="rId4" Type="http://schemas.openxmlformats.org/officeDocument/2006/relationships/image" Target="../media/image79.sv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8.png"/><Relationship Id="rId7" Type="http://schemas.openxmlformats.org/officeDocument/2006/relationships/image" Target="../media/image74.png"/><Relationship Id="rId2" Type="http://schemas.openxmlformats.org/officeDocument/2006/relationships/image" Target="../media/image81.jpeg"/><Relationship Id="rId1" Type="http://schemas.openxmlformats.org/officeDocument/2006/relationships/slideLayout" Target="../slideLayouts/slideLayout24.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9.svg"/><Relationship Id="rId9"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2.xml"/><Relationship Id="rId4" Type="http://schemas.openxmlformats.org/officeDocument/2006/relationships/image" Target="../media/image94.jpeg"/></Relationships>
</file>

<file path=ppt/slides/_rels/slide2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bdbiosciences.com/" TargetMode="Externa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hyperlink" Target="mailto:scomix@bdscomix.bd.com" TargetMode="External"/><Relationship Id="rId2" Type="http://schemas.openxmlformats.org/officeDocument/2006/relationships/image" Target="../media/image100.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65.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B49535CA-FB00-46FD-B365-E07FB8C69098}"/>
              </a:ext>
            </a:extLst>
          </p:cNvPr>
          <p:cNvPicPr>
            <a:picLocks noChangeAspect="1"/>
          </p:cNvPicPr>
          <p:nvPr/>
        </p:nvPicPr>
        <p:blipFill rotWithShape="1">
          <a:blip r:embed="rId3">
            <a:extLst>
              <a:ext uri="{28A0092B-C50C-407E-A947-70E740481C1C}">
                <a14:useLocalDpi xmlns:a14="http://schemas.microsoft.com/office/drawing/2010/main" val="0"/>
              </a:ext>
            </a:extLst>
          </a:blip>
          <a:srcRect b="41890"/>
          <a:stretch/>
        </p:blipFill>
        <p:spPr>
          <a:xfrm>
            <a:off x="-2140643" y="-1973179"/>
            <a:ext cx="27157772" cy="8834128"/>
          </a:xfrm>
          <a:prstGeom prst="rect">
            <a:avLst/>
          </a:prstGeom>
        </p:spPr>
      </p:pic>
      <p:sp>
        <p:nvSpPr>
          <p:cNvPr id="6" name="Title 5">
            <a:extLst>
              <a:ext uri="{FF2B5EF4-FFF2-40B4-BE49-F238E27FC236}">
                <a16:creationId xmlns:a16="http://schemas.microsoft.com/office/drawing/2014/main" id="{4A72542B-DA7E-F24D-9003-D0FF49F7C309}"/>
              </a:ext>
            </a:extLst>
          </p:cNvPr>
          <p:cNvSpPr>
            <a:spLocks noGrp="1"/>
          </p:cNvSpPr>
          <p:nvPr>
            <p:ph type="title"/>
          </p:nvPr>
        </p:nvSpPr>
        <p:spPr>
          <a:xfrm>
            <a:off x="272846" y="7175102"/>
            <a:ext cx="19853981" cy="5146609"/>
          </a:xfrm>
        </p:spPr>
        <p:txBody>
          <a:bodyPr lIns="91440" tIns="45720" rIns="91440" bIns="45720" anchor="t">
            <a:noAutofit/>
          </a:bodyPr>
          <a:lstStyle/>
          <a:p>
            <a:r>
              <a:rPr lang="en-US" sz="13100" dirty="0">
                <a:latin typeface="FS Albert Pro Light"/>
              </a:rPr>
              <a:t>BD Rhapsody™ TCR/BCR </a:t>
            </a:r>
            <a:r>
              <a:rPr lang="en-US" sz="13100" dirty="0" err="1">
                <a:latin typeface="FS Albert Pro Light"/>
              </a:rPr>
              <a:t>Multiomic</a:t>
            </a:r>
            <a:r>
              <a:rPr lang="en-US" sz="13100" dirty="0">
                <a:latin typeface="FS Albert Pro Light"/>
              </a:rPr>
              <a:t> Assay</a:t>
            </a:r>
            <a:br>
              <a:rPr lang="en-US" sz="13100" dirty="0"/>
            </a:br>
            <a:br>
              <a:rPr lang="en-US" sz="13100" dirty="0"/>
            </a:br>
            <a:r>
              <a:rPr lang="en-US" sz="6600" spc="0" dirty="0">
                <a:latin typeface="FS Albert Pro Light"/>
              </a:rPr>
              <a:t>Unravel the complexity of the adaptive immune system</a:t>
            </a:r>
            <a:br>
              <a:rPr lang="en-US" sz="13100" dirty="0">
                <a:latin typeface="FS Albert Pro Light"/>
              </a:rPr>
            </a:br>
            <a:br>
              <a:rPr lang="en-US" sz="13100" dirty="0">
                <a:latin typeface="FS Albert Pro Light"/>
              </a:rPr>
            </a:br>
            <a:br>
              <a:rPr lang="en-US" sz="13100" dirty="0">
                <a:latin typeface="FS Albert Pro Light"/>
              </a:rPr>
            </a:br>
            <a:endParaRPr lang="en-US" sz="13100" dirty="0">
              <a:latin typeface="FS Albert Pro Light"/>
            </a:endParaRPr>
          </a:p>
        </p:txBody>
      </p:sp>
      <p:sp>
        <p:nvSpPr>
          <p:cNvPr id="7" name="Graphic 2">
            <a:extLst>
              <a:ext uri="{FF2B5EF4-FFF2-40B4-BE49-F238E27FC236}">
                <a16:creationId xmlns:a16="http://schemas.microsoft.com/office/drawing/2014/main" id="{70785C3B-EDC3-014F-9AF8-D898B31C8869}"/>
              </a:ext>
            </a:extLst>
          </p:cNvPr>
          <p:cNvSpPr/>
          <p:nvPr/>
        </p:nvSpPr>
        <p:spPr>
          <a:xfrm>
            <a:off x="20711499" y="0"/>
            <a:ext cx="3672501" cy="6858000"/>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a:latin typeface="FS Albert Pro" panose="02000503040000020004" pitchFamily="2" charset="0"/>
            </a:endParaRPr>
          </a:p>
        </p:txBody>
      </p:sp>
    </p:spTree>
    <p:extLst>
      <p:ext uri="{BB962C8B-B14F-4D97-AF65-F5344CB8AC3E}">
        <p14:creationId xmlns:p14="http://schemas.microsoft.com/office/powerpoint/2010/main" val="396085336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E1104BE-C925-4E36-A556-AC3889C1BB30}"/>
              </a:ext>
            </a:extLst>
          </p:cNvPr>
          <p:cNvSpPr>
            <a:spLocks noGrp="1"/>
          </p:cNvSpPr>
          <p:nvPr>
            <p:ph type="ftr" sz="quarter" idx="16"/>
          </p:nvPr>
        </p:nvSpPr>
        <p:spPr/>
        <p:txBody>
          <a:bodyPr/>
          <a:lstStyle/>
          <a:p>
            <a:pPr defTabSz="309563">
              <a:lnSpc>
                <a:spcPct val="120000"/>
              </a:lnSpc>
            </a:pPr>
            <a:r>
              <a:rPr lang="en-US"/>
              <a:t>BD Rhapsody™ TCR/BCR Multiomic Assay</a:t>
            </a:r>
          </a:p>
        </p:txBody>
      </p:sp>
      <p:grpSp>
        <p:nvGrpSpPr>
          <p:cNvPr id="15" name="Group 14">
            <a:extLst>
              <a:ext uri="{FF2B5EF4-FFF2-40B4-BE49-F238E27FC236}">
                <a16:creationId xmlns:a16="http://schemas.microsoft.com/office/drawing/2014/main" id="{06E83BDB-3C17-4C01-9B3A-F3E2BBBFDE70}"/>
              </a:ext>
            </a:extLst>
          </p:cNvPr>
          <p:cNvGrpSpPr/>
          <p:nvPr/>
        </p:nvGrpSpPr>
        <p:grpSpPr>
          <a:xfrm>
            <a:off x="1071929" y="2905621"/>
            <a:ext cx="2286000" cy="2286000"/>
            <a:chOff x="895350" y="5086350"/>
            <a:chExt cx="2286000" cy="2286000"/>
          </a:xfrm>
        </p:grpSpPr>
        <p:sp>
          <p:nvSpPr>
            <p:cNvPr id="16" name="Rectangle 15">
              <a:extLst>
                <a:ext uri="{FF2B5EF4-FFF2-40B4-BE49-F238E27FC236}">
                  <a16:creationId xmlns:a16="http://schemas.microsoft.com/office/drawing/2014/main" id="{AA5B2FB0-C2ED-4950-9854-ADB1757DF49F}"/>
                </a:ext>
              </a:extLst>
            </p:cNvPr>
            <p:cNvSpPr/>
            <p:nvPr/>
          </p:nvSpPr>
          <p:spPr>
            <a:xfrm>
              <a:off x="895350" y="5086350"/>
              <a:ext cx="22860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17" name="Graphic 16" descr="Ruler with solid fill">
              <a:extLst>
                <a:ext uri="{FF2B5EF4-FFF2-40B4-BE49-F238E27FC236}">
                  <a16:creationId xmlns:a16="http://schemas.microsoft.com/office/drawing/2014/main" id="{FE532E9A-F4B1-4C94-835A-219DC7928E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3950" y="5314950"/>
              <a:ext cx="1828800" cy="1828800"/>
            </a:xfrm>
            <a:prstGeom prst="rect">
              <a:avLst/>
            </a:prstGeom>
          </p:spPr>
        </p:pic>
      </p:grpSp>
      <p:grpSp>
        <p:nvGrpSpPr>
          <p:cNvPr id="18" name="Group 17">
            <a:extLst>
              <a:ext uri="{FF2B5EF4-FFF2-40B4-BE49-F238E27FC236}">
                <a16:creationId xmlns:a16="http://schemas.microsoft.com/office/drawing/2014/main" id="{CBB50829-D4D8-4ACB-BAAF-5F57C6245A7A}"/>
              </a:ext>
            </a:extLst>
          </p:cNvPr>
          <p:cNvGrpSpPr/>
          <p:nvPr/>
        </p:nvGrpSpPr>
        <p:grpSpPr>
          <a:xfrm>
            <a:off x="4809539" y="2905621"/>
            <a:ext cx="2286000" cy="2286000"/>
            <a:chOff x="4572000" y="5086350"/>
            <a:chExt cx="2286000" cy="2286000"/>
          </a:xfrm>
        </p:grpSpPr>
        <p:sp>
          <p:nvSpPr>
            <p:cNvPr id="19" name="Rectangle 18">
              <a:extLst>
                <a:ext uri="{FF2B5EF4-FFF2-40B4-BE49-F238E27FC236}">
                  <a16:creationId xmlns:a16="http://schemas.microsoft.com/office/drawing/2014/main" id="{FFF4C14D-E6EE-42E0-99C8-8A0CD25FEB8B}"/>
                </a:ext>
              </a:extLst>
            </p:cNvPr>
            <p:cNvSpPr/>
            <p:nvPr/>
          </p:nvSpPr>
          <p:spPr>
            <a:xfrm>
              <a:off x="4572000" y="5086350"/>
              <a:ext cx="22860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20" name="Graphic 19" descr="Clipboard Badge with solid fill">
              <a:extLst>
                <a:ext uri="{FF2B5EF4-FFF2-40B4-BE49-F238E27FC236}">
                  <a16:creationId xmlns:a16="http://schemas.microsoft.com/office/drawing/2014/main" id="{F75E602D-9C2F-41C1-851C-346399AA39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00600" y="5314950"/>
              <a:ext cx="1828800" cy="1828800"/>
            </a:xfrm>
            <a:prstGeom prst="rect">
              <a:avLst/>
            </a:prstGeom>
          </p:spPr>
        </p:pic>
      </p:grpSp>
      <p:grpSp>
        <p:nvGrpSpPr>
          <p:cNvPr id="21" name="Group 20">
            <a:extLst>
              <a:ext uri="{FF2B5EF4-FFF2-40B4-BE49-F238E27FC236}">
                <a16:creationId xmlns:a16="http://schemas.microsoft.com/office/drawing/2014/main" id="{22A04DBF-30A7-4899-983F-16C14A64CF7B}"/>
              </a:ext>
            </a:extLst>
          </p:cNvPr>
          <p:cNvGrpSpPr/>
          <p:nvPr/>
        </p:nvGrpSpPr>
        <p:grpSpPr>
          <a:xfrm>
            <a:off x="1071929" y="7576727"/>
            <a:ext cx="2286000" cy="2286000"/>
            <a:chOff x="8629650" y="5086350"/>
            <a:chExt cx="2286000" cy="2286000"/>
          </a:xfrm>
        </p:grpSpPr>
        <p:sp>
          <p:nvSpPr>
            <p:cNvPr id="22" name="Rectangle 21">
              <a:extLst>
                <a:ext uri="{FF2B5EF4-FFF2-40B4-BE49-F238E27FC236}">
                  <a16:creationId xmlns:a16="http://schemas.microsoft.com/office/drawing/2014/main" id="{3A8C5BBE-07EC-4A9A-A956-E12544F49177}"/>
                </a:ext>
              </a:extLst>
            </p:cNvPr>
            <p:cNvSpPr/>
            <p:nvPr/>
          </p:nvSpPr>
          <p:spPr>
            <a:xfrm>
              <a:off x="8629650" y="5086350"/>
              <a:ext cx="22860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23" name="Graphic 22" descr="DNA with solid fill">
              <a:extLst>
                <a:ext uri="{FF2B5EF4-FFF2-40B4-BE49-F238E27FC236}">
                  <a16:creationId xmlns:a16="http://schemas.microsoft.com/office/drawing/2014/main" id="{D932966A-D709-4995-972D-66A18F2C04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58250" y="5314950"/>
              <a:ext cx="1828800" cy="1828800"/>
            </a:xfrm>
            <a:prstGeom prst="rect">
              <a:avLst/>
            </a:prstGeom>
          </p:spPr>
        </p:pic>
      </p:grpSp>
      <p:grpSp>
        <p:nvGrpSpPr>
          <p:cNvPr id="24" name="Group 23">
            <a:extLst>
              <a:ext uri="{FF2B5EF4-FFF2-40B4-BE49-F238E27FC236}">
                <a16:creationId xmlns:a16="http://schemas.microsoft.com/office/drawing/2014/main" id="{584A6178-D669-4EE4-B517-2782C8A375F1}"/>
              </a:ext>
            </a:extLst>
          </p:cNvPr>
          <p:cNvGrpSpPr/>
          <p:nvPr/>
        </p:nvGrpSpPr>
        <p:grpSpPr>
          <a:xfrm>
            <a:off x="8547149" y="2905621"/>
            <a:ext cx="2286000" cy="2286000"/>
            <a:chOff x="12585403" y="5086350"/>
            <a:chExt cx="2286000" cy="2286000"/>
          </a:xfrm>
        </p:grpSpPr>
        <p:sp>
          <p:nvSpPr>
            <p:cNvPr id="25" name="Rectangle 24">
              <a:extLst>
                <a:ext uri="{FF2B5EF4-FFF2-40B4-BE49-F238E27FC236}">
                  <a16:creationId xmlns:a16="http://schemas.microsoft.com/office/drawing/2014/main" id="{01D9DFCB-B5E5-46C3-946C-F83A803F7792}"/>
                </a:ext>
              </a:extLst>
            </p:cNvPr>
            <p:cNvSpPr/>
            <p:nvPr/>
          </p:nvSpPr>
          <p:spPr>
            <a:xfrm>
              <a:off x="12585403" y="5086350"/>
              <a:ext cx="22860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26" name="Graphic 25" descr="Germ with solid fill">
              <a:extLst>
                <a:ext uri="{FF2B5EF4-FFF2-40B4-BE49-F238E27FC236}">
                  <a16:creationId xmlns:a16="http://schemas.microsoft.com/office/drawing/2014/main" id="{73E334E0-4213-4AFD-9172-0770D06AC3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814003" y="5314950"/>
              <a:ext cx="1828800" cy="1828800"/>
            </a:xfrm>
            <a:prstGeom prst="rect">
              <a:avLst/>
            </a:prstGeom>
          </p:spPr>
        </p:pic>
      </p:grpSp>
      <p:grpSp>
        <p:nvGrpSpPr>
          <p:cNvPr id="27" name="Group 26">
            <a:extLst>
              <a:ext uri="{FF2B5EF4-FFF2-40B4-BE49-F238E27FC236}">
                <a16:creationId xmlns:a16="http://schemas.microsoft.com/office/drawing/2014/main" id="{B5F2B6F2-C2A6-40EF-A6A3-7081002CBF4B}"/>
              </a:ext>
            </a:extLst>
          </p:cNvPr>
          <p:cNvGrpSpPr/>
          <p:nvPr/>
        </p:nvGrpSpPr>
        <p:grpSpPr>
          <a:xfrm>
            <a:off x="4809539" y="7568948"/>
            <a:ext cx="2286000" cy="2286000"/>
            <a:chOff x="16170763" y="5086350"/>
            <a:chExt cx="2286000" cy="2286000"/>
          </a:xfrm>
        </p:grpSpPr>
        <p:sp>
          <p:nvSpPr>
            <p:cNvPr id="28" name="Rectangle 27">
              <a:extLst>
                <a:ext uri="{FF2B5EF4-FFF2-40B4-BE49-F238E27FC236}">
                  <a16:creationId xmlns:a16="http://schemas.microsoft.com/office/drawing/2014/main" id="{F489BE98-CA39-4DCA-96B0-A157D6AEB44D}"/>
                </a:ext>
              </a:extLst>
            </p:cNvPr>
            <p:cNvSpPr/>
            <p:nvPr/>
          </p:nvSpPr>
          <p:spPr>
            <a:xfrm>
              <a:off x="16170763" y="5086350"/>
              <a:ext cx="22860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29" name="Graphic 28" descr="Fingerprint with solid fill">
              <a:extLst>
                <a:ext uri="{FF2B5EF4-FFF2-40B4-BE49-F238E27FC236}">
                  <a16:creationId xmlns:a16="http://schemas.microsoft.com/office/drawing/2014/main" id="{28AB4934-C368-41B0-A18D-3FBBBCBBC4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399363" y="5314950"/>
              <a:ext cx="1828800" cy="1828800"/>
            </a:xfrm>
            <a:prstGeom prst="rect">
              <a:avLst/>
            </a:prstGeom>
          </p:spPr>
        </p:pic>
      </p:grpSp>
      <p:grpSp>
        <p:nvGrpSpPr>
          <p:cNvPr id="30" name="Group 29">
            <a:extLst>
              <a:ext uri="{FF2B5EF4-FFF2-40B4-BE49-F238E27FC236}">
                <a16:creationId xmlns:a16="http://schemas.microsoft.com/office/drawing/2014/main" id="{F3470E46-B711-4AA5-BD3B-66DA092F4E36}"/>
              </a:ext>
            </a:extLst>
          </p:cNvPr>
          <p:cNvGrpSpPr/>
          <p:nvPr/>
        </p:nvGrpSpPr>
        <p:grpSpPr>
          <a:xfrm>
            <a:off x="8547149" y="7576727"/>
            <a:ext cx="2286000" cy="2286000"/>
            <a:chOff x="19583400" y="5086350"/>
            <a:chExt cx="2286000" cy="2286000"/>
          </a:xfrm>
        </p:grpSpPr>
        <p:sp>
          <p:nvSpPr>
            <p:cNvPr id="31" name="Rectangle 30">
              <a:extLst>
                <a:ext uri="{FF2B5EF4-FFF2-40B4-BE49-F238E27FC236}">
                  <a16:creationId xmlns:a16="http://schemas.microsoft.com/office/drawing/2014/main" id="{461FBBB6-8811-4491-9B9A-5949059F4AE0}"/>
                </a:ext>
              </a:extLst>
            </p:cNvPr>
            <p:cNvSpPr/>
            <p:nvPr/>
          </p:nvSpPr>
          <p:spPr>
            <a:xfrm>
              <a:off x="19583400" y="5086350"/>
              <a:ext cx="22860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32" name="Graphic 31" descr="Juggler with solid fill">
              <a:extLst>
                <a:ext uri="{FF2B5EF4-FFF2-40B4-BE49-F238E27FC236}">
                  <a16:creationId xmlns:a16="http://schemas.microsoft.com/office/drawing/2014/main" id="{0132CE82-336C-4905-AAC0-A7D7875FF2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812000" y="5314950"/>
              <a:ext cx="1828800" cy="1828800"/>
            </a:xfrm>
            <a:prstGeom prst="rect">
              <a:avLst/>
            </a:prstGeom>
          </p:spPr>
        </p:pic>
      </p:grpSp>
      <p:sp>
        <p:nvSpPr>
          <p:cNvPr id="33" name="Rectangle 32">
            <a:extLst>
              <a:ext uri="{FF2B5EF4-FFF2-40B4-BE49-F238E27FC236}">
                <a16:creationId xmlns:a16="http://schemas.microsoft.com/office/drawing/2014/main" id="{7B3D2B8F-7EC1-4C65-A45C-49EA20957C68}"/>
              </a:ext>
            </a:extLst>
          </p:cNvPr>
          <p:cNvSpPr/>
          <p:nvPr/>
        </p:nvSpPr>
        <p:spPr>
          <a:xfrm>
            <a:off x="12192000" y="2905621"/>
            <a:ext cx="22860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34" name="Graphic 33" descr="Germ with solid fill">
            <a:extLst>
              <a:ext uri="{FF2B5EF4-FFF2-40B4-BE49-F238E27FC236}">
                <a16:creationId xmlns:a16="http://schemas.microsoft.com/office/drawing/2014/main" id="{37310858-ABDA-4E1A-8967-8D907B6B64E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420600" y="3134221"/>
            <a:ext cx="1828800" cy="1828800"/>
          </a:xfrm>
          <a:prstGeom prst="rect">
            <a:avLst/>
          </a:prstGeom>
        </p:spPr>
      </p:pic>
      <p:grpSp>
        <p:nvGrpSpPr>
          <p:cNvPr id="36" name="Group 35">
            <a:extLst>
              <a:ext uri="{FF2B5EF4-FFF2-40B4-BE49-F238E27FC236}">
                <a16:creationId xmlns:a16="http://schemas.microsoft.com/office/drawing/2014/main" id="{1BCA8E48-9249-46F9-89F2-C695AA0FEB91}"/>
              </a:ext>
            </a:extLst>
          </p:cNvPr>
          <p:cNvGrpSpPr/>
          <p:nvPr/>
        </p:nvGrpSpPr>
        <p:grpSpPr>
          <a:xfrm>
            <a:off x="1071929" y="5536063"/>
            <a:ext cx="10307245" cy="1237061"/>
            <a:chOff x="1731323" y="7603002"/>
            <a:chExt cx="10307245" cy="1237061"/>
          </a:xfrm>
        </p:grpSpPr>
        <p:sp>
          <p:nvSpPr>
            <p:cNvPr id="37" name="TextBox 36">
              <a:extLst>
                <a:ext uri="{FF2B5EF4-FFF2-40B4-BE49-F238E27FC236}">
                  <a16:creationId xmlns:a16="http://schemas.microsoft.com/office/drawing/2014/main" id="{31FB42DF-0B48-4580-AEB0-A7535B9048D7}"/>
                </a:ext>
              </a:extLst>
            </p:cNvPr>
            <p:cNvSpPr txBox="1"/>
            <p:nvPr/>
          </p:nvSpPr>
          <p:spPr>
            <a:xfrm>
              <a:off x="1731323" y="7639734"/>
              <a:ext cx="2233304" cy="1200329"/>
            </a:xfrm>
            <a:prstGeom prst="rect">
              <a:avLst/>
            </a:prstGeom>
            <a:ln w="12700">
              <a:miter lim="400000"/>
            </a:ln>
          </p:spPr>
          <p:txBody>
            <a:bodyPr wrap="none" lIns="91440" tIns="45720" rIns="91440" bIns="45720" rtlCol="0">
              <a:spAutoFit/>
            </a:bodyPr>
            <a:lstStyle/>
            <a:p>
              <a:pPr defTabSz="825500" hangingPunct="1"/>
              <a:r>
                <a:rPr lang="en-US" sz="3600" dirty="0">
                  <a:solidFill>
                    <a:schemeClr val="tx2"/>
                  </a:solidFill>
                  <a:latin typeface="FS Albert Pro Light" panose="02000503040000020004" pitchFamily="2" charset="0"/>
                  <a:ea typeface="+mj-ea"/>
                  <a:cs typeface="+mj-cs"/>
                  <a:sym typeface="FSAlbertPro-Light"/>
                </a:rPr>
                <a:t>Full-Length</a:t>
              </a:r>
            </a:p>
            <a:p>
              <a:pPr defTabSz="825500" hangingPunct="1"/>
              <a:r>
                <a:rPr lang="en-US" sz="3600" dirty="0">
                  <a:solidFill>
                    <a:schemeClr val="tx2"/>
                  </a:solidFill>
                  <a:latin typeface="FS Albert Pro Light" panose="02000503040000020004" pitchFamily="2" charset="0"/>
                  <a:ea typeface="+mj-ea"/>
                  <a:cs typeface="+mj-cs"/>
                  <a:sym typeface="FSAlbertPro-Light"/>
                </a:rPr>
                <a:t>Assay</a:t>
              </a:r>
            </a:p>
          </p:txBody>
        </p:sp>
        <p:sp>
          <p:nvSpPr>
            <p:cNvPr id="38" name="TextBox 37">
              <a:extLst>
                <a:ext uri="{FF2B5EF4-FFF2-40B4-BE49-F238E27FC236}">
                  <a16:creationId xmlns:a16="http://schemas.microsoft.com/office/drawing/2014/main" id="{5B34A7CB-6464-47B2-A3D7-78C81E4B5A35}"/>
                </a:ext>
              </a:extLst>
            </p:cNvPr>
            <p:cNvSpPr txBox="1"/>
            <p:nvPr/>
          </p:nvSpPr>
          <p:spPr>
            <a:xfrm>
              <a:off x="5322258" y="7639734"/>
              <a:ext cx="2526654" cy="1200329"/>
            </a:xfrm>
            <a:prstGeom prst="rect">
              <a:avLst/>
            </a:prstGeom>
            <a:ln w="12700">
              <a:miter lim="400000"/>
            </a:ln>
          </p:spPr>
          <p:txBody>
            <a:bodyPr wrap="none" lIns="91440" tIns="45720" rIns="91440" bIns="45720" rtlCol="0">
              <a:spAutoFit/>
            </a:bodyPr>
            <a:lstStyle/>
            <a:p>
              <a:pPr defTabSz="825500" hangingPunct="1"/>
              <a:r>
                <a:rPr lang="en-US" sz="3600" dirty="0">
                  <a:solidFill>
                    <a:schemeClr val="tx2"/>
                  </a:solidFill>
                  <a:latin typeface="FS Albert Pro Light" panose="02000503040000020004" pitchFamily="2" charset="0"/>
                  <a:ea typeface="+mj-ea"/>
                  <a:cs typeface="+mj-cs"/>
                  <a:sym typeface="FSAlbertPro-Light"/>
                </a:rPr>
                <a:t>High-Quality</a:t>
              </a:r>
            </a:p>
            <a:p>
              <a:pPr defTabSz="825500" hangingPunct="1"/>
              <a:r>
                <a:rPr lang="en-US" sz="3600" dirty="0">
                  <a:solidFill>
                    <a:schemeClr val="tx2"/>
                  </a:solidFill>
                  <a:latin typeface="FS Albert Pro Light" panose="02000503040000020004" pitchFamily="2" charset="0"/>
                  <a:ea typeface="+mj-ea"/>
                  <a:cs typeface="+mj-cs"/>
                  <a:sym typeface="FSAlbertPro-Light"/>
                </a:rPr>
                <a:t>Metrics</a:t>
              </a:r>
            </a:p>
          </p:txBody>
        </p:sp>
        <p:sp>
          <p:nvSpPr>
            <p:cNvPr id="39" name="TextBox 38">
              <a:extLst>
                <a:ext uri="{FF2B5EF4-FFF2-40B4-BE49-F238E27FC236}">
                  <a16:creationId xmlns:a16="http://schemas.microsoft.com/office/drawing/2014/main" id="{8D441430-27BF-45AC-B561-ED528EFAA5BE}"/>
                </a:ext>
              </a:extLst>
            </p:cNvPr>
            <p:cNvSpPr txBox="1"/>
            <p:nvPr/>
          </p:nvSpPr>
          <p:spPr>
            <a:xfrm>
              <a:off x="8607821" y="7603002"/>
              <a:ext cx="3430747" cy="1200329"/>
            </a:xfrm>
            <a:prstGeom prst="rect">
              <a:avLst/>
            </a:prstGeom>
            <a:ln w="12700">
              <a:miter lim="400000"/>
            </a:ln>
          </p:spPr>
          <p:txBody>
            <a:bodyPr wrap="none" lIns="91440" tIns="45720" rIns="91440" bIns="45720" rtlCol="0">
              <a:spAutoFit/>
            </a:bodyPr>
            <a:lstStyle/>
            <a:p>
              <a:pPr defTabSz="825500" hangingPunct="1"/>
              <a:r>
                <a:rPr lang="en-US" sz="3600">
                  <a:solidFill>
                    <a:schemeClr val="tx2"/>
                  </a:solidFill>
                  <a:latin typeface="FS Albert Pro Light" panose="02000503040000020004" pitchFamily="2" charset="0"/>
                  <a:ea typeface="+mj-ea"/>
                  <a:cs typeface="+mj-cs"/>
                  <a:sym typeface="FSAlbertPro-Light"/>
                </a:rPr>
                <a:t>Deep Sequencing</a:t>
              </a:r>
            </a:p>
            <a:p>
              <a:pPr defTabSz="825500" hangingPunct="1"/>
              <a:r>
                <a:rPr lang="en-US" sz="3600">
                  <a:solidFill>
                    <a:schemeClr val="tx2"/>
                  </a:solidFill>
                  <a:latin typeface="FS Albert Pro Light" panose="02000503040000020004" pitchFamily="2" charset="0"/>
                  <a:ea typeface="+mj-ea"/>
                  <a:cs typeface="+mj-cs"/>
                  <a:sym typeface="FSAlbertPro-Light"/>
                </a:rPr>
                <a:t> Not Required</a:t>
              </a:r>
            </a:p>
          </p:txBody>
        </p:sp>
      </p:grpSp>
      <p:grpSp>
        <p:nvGrpSpPr>
          <p:cNvPr id="43" name="Group 42">
            <a:extLst>
              <a:ext uri="{FF2B5EF4-FFF2-40B4-BE49-F238E27FC236}">
                <a16:creationId xmlns:a16="http://schemas.microsoft.com/office/drawing/2014/main" id="{C32E91AE-6042-4FEC-ABEF-516517451E09}"/>
              </a:ext>
            </a:extLst>
          </p:cNvPr>
          <p:cNvGrpSpPr/>
          <p:nvPr/>
        </p:nvGrpSpPr>
        <p:grpSpPr>
          <a:xfrm>
            <a:off x="788084" y="10241461"/>
            <a:ext cx="10253546" cy="1218695"/>
            <a:chOff x="12547409" y="7621368"/>
            <a:chExt cx="10253546" cy="1218695"/>
          </a:xfrm>
        </p:grpSpPr>
        <p:sp>
          <p:nvSpPr>
            <p:cNvPr id="47" name="TextBox 46">
              <a:extLst>
                <a:ext uri="{FF2B5EF4-FFF2-40B4-BE49-F238E27FC236}">
                  <a16:creationId xmlns:a16="http://schemas.microsoft.com/office/drawing/2014/main" id="{FA4D908D-8D23-4BF3-BE63-15E858BA2BC5}"/>
                </a:ext>
              </a:extLst>
            </p:cNvPr>
            <p:cNvSpPr txBox="1"/>
            <p:nvPr/>
          </p:nvSpPr>
          <p:spPr>
            <a:xfrm>
              <a:off x="12547409" y="7621368"/>
              <a:ext cx="3026791" cy="1200329"/>
            </a:xfrm>
            <a:prstGeom prst="rect">
              <a:avLst/>
            </a:prstGeom>
            <a:ln w="12700">
              <a:miter lim="400000"/>
            </a:ln>
          </p:spPr>
          <p:txBody>
            <a:bodyPr wrap="none" lIns="91440" tIns="45720" rIns="91440" bIns="45720" rtlCol="0">
              <a:spAutoFit/>
            </a:bodyPr>
            <a:lstStyle/>
            <a:p>
              <a:pPr defTabSz="825500" hangingPunct="1"/>
              <a:r>
                <a:rPr lang="en-US" sz="3600">
                  <a:solidFill>
                    <a:schemeClr val="tx2"/>
                  </a:solidFill>
                  <a:latin typeface="FS Albert Pro Light" panose="02000503040000020004" pitchFamily="2" charset="0"/>
                  <a:ea typeface="+mj-ea"/>
                  <a:cs typeface="+mj-cs"/>
                  <a:sym typeface="FSAlbertPro-Light"/>
                </a:rPr>
                <a:t>Detection of</a:t>
              </a:r>
            </a:p>
            <a:p>
              <a:pPr defTabSz="825500" hangingPunct="1"/>
              <a:r>
                <a:rPr lang="en-US" sz="3600">
                  <a:solidFill>
                    <a:schemeClr val="tx2"/>
                  </a:solidFill>
                  <a:latin typeface="FS Albert Pro Light" panose="02000503040000020004" pitchFamily="2" charset="0"/>
                  <a:ea typeface="+mj-ea"/>
                  <a:cs typeface="+mj-cs"/>
                  <a:sym typeface="FSAlbertPro-Light"/>
                </a:rPr>
                <a:t>Rare Cell Types</a:t>
              </a:r>
            </a:p>
          </p:txBody>
        </p:sp>
        <p:sp>
          <p:nvSpPr>
            <p:cNvPr id="48" name="TextBox 47">
              <a:extLst>
                <a:ext uri="{FF2B5EF4-FFF2-40B4-BE49-F238E27FC236}">
                  <a16:creationId xmlns:a16="http://schemas.microsoft.com/office/drawing/2014/main" id="{36262F4D-E1BF-4757-B227-4D4BED14C7F7}"/>
                </a:ext>
              </a:extLst>
            </p:cNvPr>
            <p:cNvSpPr txBox="1"/>
            <p:nvPr/>
          </p:nvSpPr>
          <p:spPr>
            <a:xfrm>
              <a:off x="16700197" y="7639734"/>
              <a:ext cx="2196435" cy="1200329"/>
            </a:xfrm>
            <a:prstGeom prst="rect">
              <a:avLst/>
            </a:prstGeom>
            <a:ln w="12700">
              <a:miter lim="400000"/>
            </a:ln>
          </p:spPr>
          <p:txBody>
            <a:bodyPr wrap="none" lIns="91440" tIns="45720" rIns="91440" bIns="45720" rtlCol="0">
              <a:spAutoFit/>
            </a:bodyPr>
            <a:lstStyle/>
            <a:p>
              <a:pPr defTabSz="825500" hangingPunct="1"/>
              <a:r>
                <a:rPr lang="en-US" sz="3600" dirty="0">
                  <a:solidFill>
                    <a:schemeClr val="tx2"/>
                  </a:solidFill>
                  <a:latin typeface="FS Albert Pro Light" panose="02000503040000020004" pitchFamily="2" charset="0"/>
                  <a:ea typeface="+mj-ea"/>
                  <a:cs typeface="+mj-cs"/>
                  <a:sym typeface="FSAlbertPro-Light"/>
                </a:rPr>
                <a:t>3' Gene</a:t>
              </a:r>
            </a:p>
            <a:p>
              <a:pPr defTabSz="825500" hangingPunct="1"/>
              <a:r>
                <a:rPr lang="en-US" sz="3600" dirty="0">
                  <a:solidFill>
                    <a:schemeClr val="tx2"/>
                  </a:solidFill>
                  <a:latin typeface="FS Albert Pro Light" panose="02000503040000020004" pitchFamily="2" charset="0"/>
                  <a:ea typeface="+mj-ea"/>
                  <a:cs typeface="+mj-cs"/>
                  <a:sym typeface="FSAlbertPro-Light"/>
                </a:rPr>
                <a:t>Expression</a:t>
              </a:r>
            </a:p>
          </p:txBody>
        </p:sp>
        <p:sp>
          <p:nvSpPr>
            <p:cNvPr id="49" name="TextBox 48">
              <a:extLst>
                <a:ext uri="{FF2B5EF4-FFF2-40B4-BE49-F238E27FC236}">
                  <a16:creationId xmlns:a16="http://schemas.microsoft.com/office/drawing/2014/main" id="{521BF2D9-B2AF-4227-8613-6E1B3D722F68}"/>
                </a:ext>
              </a:extLst>
            </p:cNvPr>
            <p:cNvSpPr txBox="1"/>
            <p:nvPr/>
          </p:nvSpPr>
          <p:spPr>
            <a:xfrm>
              <a:off x="20271095" y="7639734"/>
              <a:ext cx="2529860" cy="1200329"/>
            </a:xfrm>
            <a:prstGeom prst="rect">
              <a:avLst/>
            </a:prstGeom>
            <a:ln w="12700">
              <a:miter lim="400000"/>
            </a:ln>
          </p:spPr>
          <p:txBody>
            <a:bodyPr wrap="none" lIns="91440" tIns="45720" rIns="91440" bIns="45720" rtlCol="0">
              <a:spAutoFit/>
            </a:bodyPr>
            <a:lstStyle/>
            <a:p>
              <a:pPr defTabSz="825500" hangingPunct="1"/>
              <a:r>
                <a:rPr lang="en-US" sz="3600">
                  <a:solidFill>
                    <a:schemeClr val="tx2"/>
                  </a:solidFill>
                  <a:latin typeface="FS Albert Pro Light" panose="02000503040000020004" pitchFamily="2" charset="0"/>
                  <a:ea typeface="+mj-ea"/>
                  <a:cs typeface="+mj-cs"/>
                  <a:sym typeface="FSAlbertPro-Light"/>
                </a:rPr>
                <a:t>Sample</a:t>
              </a:r>
            </a:p>
            <a:p>
              <a:pPr defTabSz="825500" hangingPunct="1"/>
              <a:r>
                <a:rPr lang="en-US" sz="3600">
                  <a:solidFill>
                    <a:schemeClr val="tx2"/>
                  </a:solidFill>
                  <a:latin typeface="FS Albert Pro Light" panose="02000503040000020004" pitchFamily="2" charset="0"/>
                  <a:ea typeface="+mj-ea"/>
                  <a:cs typeface="+mj-cs"/>
                  <a:sym typeface="FSAlbertPro-Light"/>
                </a:rPr>
                <a:t>Multiplexing</a:t>
              </a:r>
            </a:p>
          </p:txBody>
        </p:sp>
      </p:grpSp>
      <p:sp>
        <p:nvSpPr>
          <p:cNvPr id="40" name="TextBox 39">
            <a:extLst>
              <a:ext uri="{FF2B5EF4-FFF2-40B4-BE49-F238E27FC236}">
                <a16:creationId xmlns:a16="http://schemas.microsoft.com/office/drawing/2014/main" id="{E4DA5399-E0C2-4E66-8D36-D8710892393C}"/>
              </a:ext>
            </a:extLst>
          </p:cNvPr>
          <p:cNvSpPr txBox="1"/>
          <p:nvPr/>
        </p:nvSpPr>
        <p:spPr>
          <a:xfrm>
            <a:off x="12192000" y="5543842"/>
            <a:ext cx="2223686" cy="1200329"/>
          </a:xfrm>
          <a:prstGeom prst="rect">
            <a:avLst/>
          </a:prstGeom>
          <a:ln w="12700">
            <a:miter lim="400000"/>
          </a:ln>
        </p:spPr>
        <p:txBody>
          <a:bodyPr wrap="none" lIns="91440" tIns="45720" rIns="91440" bIns="45720" rtlCol="0">
            <a:spAutoFit/>
          </a:bodyPr>
          <a:lstStyle/>
          <a:p>
            <a:pPr defTabSz="825500" hangingPunct="1"/>
            <a:r>
              <a:rPr lang="en-US" sz="3600" err="1">
                <a:solidFill>
                  <a:schemeClr val="tx2"/>
                </a:solidFill>
                <a:latin typeface="FS Albert Pro Light" panose="02000503040000020004" pitchFamily="2" charset="0"/>
                <a:ea typeface="+mj-ea"/>
                <a:cs typeface="+mj-cs"/>
                <a:sym typeface="FSAlbertPro-Light"/>
              </a:rPr>
              <a:t>Multiomics</a:t>
            </a:r>
            <a:endParaRPr lang="en-US" sz="3600">
              <a:solidFill>
                <a:schemeClr val="tx2"/>
              </a:solidFill>
              <a:latin typeface="FS Albert Pro Light" panose="02000503040000020004" pitchFamily="2" charset="0"/>
              <a:ea typeface="+mj-ea"/>
              <a:cs typeface="+mj-cs"/>
              <a:sym typeface="FSAlbertPro-Light"/>
            </a:endParaRPr>
          </a:p>
          <a:p>
            <a:pPr defTabSz="825500" hangingPunct="1"/>
            <a:r>
              <a:rPr lang="en-US" sz="3600">
                <a:solidFill>
                  <a:schemeClr val="tx2"/>
                </a:solidFill>
                <a:latin typeface="FS Albert Pro Light" panose="02000503040000020004" pitchFamily="2" charset="0"/>
                <a:ea typeface="+mj-ea"/>
                <a:cs typeface="+mj-cs"/>
                <a:sym typeface="FSAlbertPro-Light"/>
              </a:rPr>
              <a:t>Enabled</a:t>
            </a:r>
          </a:p>
        </p:txBody>
      </p:sp>
      <p:sp>
        <p:nvSpPr>
          <p:cNvPr id="45" name="Title 1">
            <a:extLst>
              <a:ext uri="{FF2B5EF4-FFF2-40B4-BE49-F238E27FC236}">
                <a16:creationId xmlns:a16="http://schemas.microsoft.com/office/drawing/2014/main" id="{CC4EE0DE-6395-443D-B8FE-3AB9DD940AC9}"/>
              </a:ext>
            </a:extLst>
          </p:cNvPr>
          <p:cNvSpPr txBox="1">
            <a:spLocks/>
          </p:cNvSpPr>
          <p:nvPr/>
        </p:nvSpPr>
        <p:spPr>
          <a:xfrm>
            <a:off x="457200" y="457200"/>
            <a:ext cx="12801600"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r>
              <a:rPr lang="en-US" sz="5400">
                <a:solidFill>
                  <a:schemeClr val="tx2"/>
                </a:solidFill>
              </a:rPr>
              <a:t>BD Rhapsody™ TCR/BCR Multiomic Assay</a:t>
            </a:r>
            <a:endParaRPr lang="en-US" sz="5400">
              <a:latin typeface="FS Albert Pro Light"/>
            </a:endParaRPr>
          </a:p>
        </p:txBody>
      </p:sp>
      <p:pic>
        <p:nvPicPr>
          <p:cNvPr id="4" name="Picture 3" descr="A picture containing text, stationary&#10;&#10;Description automatically generated">
            <a:extLst>
              <a:ext uri="{FF2B5EF4-FFF2-40B4-BE49-F238E27FC236}">
                <a16:creationId xmlns:a16="http://schemas.microsoft.com/office/drawing/2014/main" id="{E006DA31-4C02-4AEB-A3D7-A6BF49D74C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849560" y="3816220"/>
            <a:ext cx="8754480" cy="6186194"/>
          </a:xfrm>
          <a:prstGeom prst="rect">
            <a:avLst/>
          </a:prstGeom>
        </p:spPr>
      </p:pic>
    </p:spTree>
    <p:extLst>
      <p:ext uri="{BB962C8B-B14F-4D97-AF65-F5344CB8AC3E}">
        <p14:creationId xmlns:p14="http://schemas.microsoft.com/office/powerpoint/2010/main" val="9922924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E1104BE-C925-4E36-A556-AC3889C1BB30}"/>
              </a:ext>
            </a:extLst>
          </p:cNvPr>
          <p:cNvSpPr>
            <a:spLocks noGrp="1"/>
          </p:cNvSpPr>
          <p:nvPr>
            <p:ph type="ftr" sz="quarter" idx="16"/>
          </p:nvPr>
        </p:nvSpPr>
        <p:spPr/>
        <p:txBody>
          <a:bodyPr/>
          <a:lstStyle/>
          <a:p>
            <a:pPr defTabSz="309563">
              <a:lnSpc>
                <a:spcPct val="120000"/>
              </a:lnSpc>
            </a:pPr>
            <a:r>
              <a:rPr lang="en-US"/>
              <a:t>BD Rhapsody™ TCR/BCR Multiomic Assay</a:t>
            </a:r>
          </a:p>
        </p:txBody>
      </p:sp>
      <p:pic>
        <p:nvPicPr>
          <p:cNvPr id="34" name="Graphic 33" descr="Germ with solid fill">
            <a:extLst>
              <a:ext uri="{FF2B5EF4-FFF2-40B4-BE49-F238E27FC236}">
                <a16:creationId xmlns:a16="http://schemas.microsoft.com/office/drawing/2014/main" id="{37310858-ABDA-4E1A-8967-8D907B6B64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20600" y="3134221"/>
            <a:ext cx="1828800" cy="1828800"/>
          </a:xfrm>
          <a:prstGeom prst="rect">
            <a:avLst/>
          </a:prstGeom>
        </p:spPr>
      </p:pic>
      <p:sp>
        <p:nvSpPr>
          <p:cNvPr id="45" name="Title 1">
            <a:extLst>
              <a:ext uri="{FF2B5EF4-FFF2-40B4-BE49-F238E27FC236}">
                <a16:creationId xmlns:a16="http://schemas.microsoft.com/office/drawing/2014/main" id="{CC4EE0DE-6395-443D-B8FE-3AB9DD940AC9}"/>
              </a:ext>
            </a:extLst>
          </p:cNvPr>
          <p:cNvSpPr txBox="1">
            <a:spLocks/>
          </p:cNvSpPr>
          <p:nvPr/>
        </p:nvSpPr>
        <p:spPr>
          <a:xfrm>
            <a:off x="457200" y="457200"/>
            <a:ext cx="12801600"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r>
              <a:rPr lang="en-US" sz="5400">
                <a:solidFill>
                  <a:schemeClr val="tx2"/>
                </a:solidFill>
              </a:rPr>
              <a:t>BD Rhapsody™ TCR/BCR Multiomic Assay</a:t>
            </a:r>
          </a:p>
        </p:txBody>
      </p:sp>
      <p:grpSp>
        <p:nvGrpSpPr>
          <p:cNvPr id="41" name="Group 40">
            <a:extLst>
              <a:ext uri="{FF2B5EF4-FFF2-40B4-BE49-F238E27FC236}">
                <a16:creationId xmlns:a16="http://schemas.microsoft.com/office/drawing/2014/main" id="{2852DC04-C861-4409-80BB-B83866C41D19}"/>
              </a:ext>
            </a:extLst>
          </p:cNvPr>
          <p:cNvGrpSpPr/>
          <p:nvPr/>
        </p:nvGrpSpPr>
        <p:grpSpPr>
          <a:xfrm>
            <a:off x="451831" y="3187767"/>
            <a:ext cx="13344028" cy="7340466"/>
            <a:chOff x="451831" y="3491518"/>
            <a:chExt cx="13344028" cy="7340466"/>
          </a:xfrm>
        </p:grpSpPr>
        <p:grpSp>
          <p:nvGrpSpPr>
            <p:cNvPr id="42" name="Group 41">
              <a:extLst>
                <a:ext uri="{FF2B5EF4-FFF2-40B4-BE49-F238E27FC236}">
                  <a16:creationId xmlns:a16="http://schemas.microsoft.com/office/drawing/2014/main" id="{9C8C9174-D4B8-4D5A-B6F0-6D5178222677}"/>
                </a:ext>
              </a:extLst>
            </p:cNvPr>
            <p:cNvGrpSpPr/>
            <p:nvPr/>
          </p:nvGrpSpPr>
          <p:grpSpPr>
            <a:xfrm>
              <a:off x="457200" y="6018751"/>
              <a:ext cx="5486400" cy="2286000"/>
              <a:chOff x="4572000" y="5086350"/>
              <a:chExt cx="5486400" cy="2286000"/>
            </a:xfrm>
          </p:grpSpPr>
          <p:sp>
            <p:nvSpPr>
              <p:cNvPr id="60" name="Rectangle 59">
                <a:extLst>
                  <a:ext uri="{FF2B5EF4-FFF2-40B4-BE49-F238E27FC236}">
                    <a16:creationId xmlns:a16="http://schemas.microsoft.com/office/drawing/2014/main" id="{2D7EA713-2AFA-4B9A-995E-34C0CF978158}"/>
                  </a:ext>
                </a:extLst>
              </p:cNvPr>
              <p:cNvSpPr/>
              <p:nvPr/>
            </p:nvSpPr>
            <p:spPr>
              <a:xfrm>
                <a:off x="4572000" y="5086350"/>
                <a:ext cx="54864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61" name="Graphic 60" descr="Clipboard Badge with solid fill">
                <a:extLst>
                  <a:ext uri="{FF2B5EF4-FFF2-40B4-BE49-F238E27FC236}">
                    <a16:creationId xmlns:a16="http://schemas.microsoft.com/office/drawing/2014/main" id="{A6D0C39E-2CAD-4817-8B61-A2F833C7B8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66511" y="5314950"/>
                <a:ext cx="1828800" cy="1828800"/>
              </a:xfrm>
              <a:prstGeom prst="rect">
                <a:avLst/>
              </a:prstGeom>
            </p:spPr>
          </p:pic>
        </p:grpSp>
        <p:grpSp>
          <p:nvGrpSpPr>
            <p:cNvPr id="44" name="Group 43">
              <a:extLst>
                <a:ext uri="{FF2B5EF4-FFF2-40B4-BE49-F238E27FC236}">
                  <a16:creationId xmlns:a16="http://schemas.microsoft.com/office/drawing/2014/main" id="{0D7ABA3C-2545-495B-AF82-C613F7005781}"/>
                </a:ext>
              </a:extLst>
            </p:cNvPr>
            <p:cNvGrpSpPr/>
            <p:nvPr/>
          </p:nvGrpSpPr>
          <p:grpSpPr>
            <a:xfrm>
              <a:off x="457200" y="3491518"/>
              <a:ext cx="5486400" cy="2286000"/>
              <a:chOff x="-352425" y="5112500"/>
              <a:chExt cx="5486400" cy="2286000"/>
            </a:xfrm>
          </p:grpSpPr>
          <p:sp>
            <p:nvSpPr>
              <p:cNvPr id="58" name="Rectangle 57">
                <a:extLst>
                  <a:ext uri="{FF2B5EF4-FFF2-40B4-BE49-F238E27FC236}">
                    <a16:creationId xmlns:a16="http://schemas.microsoft.com/office/drawing/2014/main" id="{B2903243-6A3B-44CA-A58C-4881196AF42D}"/>
                  </a:ext>
                </a:extLst>
              </p:cNvPr>
              <p:cNvSpPr/>
              <p:nvPr/>
            </p:nvSpPr>
            <p:spPr>
              <a:xfrm>
                <a:off x="-352425" y="5112500"/>
                <a:ext cx="54864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59" name="Graphic 58" descr="Ruler with solid fill">
                <a:extLst>
                  <a:ext uri="{FF2B5EF4-FFF2-40B4-BE49-F238E27FC236}">
                    <a16:creationId xmlns:a16="http://schemas.microsoft.com/office/drawing/2014/main" id="{DC360BA8-EDEB-45B5-BDC0-560FB3C1DD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42086" y="5341100"/>
                <a:ext cx="1828800" cy="1828800"/>
              </a:xfrm>
              <a:prstGeom prst="rect">
                <a:avLst/>
              </a:prstGeom>
            </p:spPr>
          </p:pic>
        </p:grpSp>
        <p:sp>
          <p:nvSpPr>
            <p:cNvPr id="46" name="TextBox 45">
              <a:extLst>
                <a:ext uri="{FF2B5EF4-FFF2-40B4-BE49-F238E27FC236}">
                  <a16:creationId xmlns:a16="http://schemas.microsoft.com/office/drawing/2014/main" id="{930CF5F3-B651-4284-973F-DE2451C4F980}"/>
                </a:ext>
              </a:extLst>
            </p:cNvPr>
            <p:cNvSpPr txBox="1"/>
            <p:nvPr/>
          </p:nvSpPr>
          <p:spPr>
            <a:xfrm>
              <a:off x="887804" y="4034354"/>
              <a:ext cx="2233304" cy="1200329"/>
            </a:xfrm>
            <a:prstGeom prst="rect">
              <a:avLst/>
            </a:prstGeom>
            <a:ln w="12700">
              <a:miter lim="400000"/>
            </a:ln>
          </p:spPr>
          <p:txBody>
            <a:bodyPr wrap="none" lIns="91440" tIns="45720" rIns="91440" bIns="45720" rtlCol="0">
              <a:spAutoFit/>
            </a:bodyPr>
            <a:lstStyle/>
            <a:p>
              <a:pPr defTabSz="825500" hangingPunct="1"/>
              <a:r>
                <a:rPr lang="en-US" sz="3600" dirty="0">
                  <a:solidFill>
                    <a:schemeClr val="bg1"/>
                  </a:solidFill>
                  <a:latin typeface="FS Albert Pro Light" panose="02000503040000020004" pitchFamily="2" charset="0"/>
                  <a:ea typeface="+mj-ea"/>
                  <a:cs typeface="+mj-cs"/>
                  <a:sym typeface="FSAlbertPro-Light"/>
                </a:rPr>
                <a:t>Full-Length</a:t>
              </a:r>
            </a:p>
            <a:p>
              <a:pPr defTabSz="825500" hangingPunct="1"/>
              <a:r>
                <a:rPr lang="en-US" sz="3600" dirty="0">
                  <a:solidFill>
                    <a:schemeClr val="bg1"/>
                  </a:solidFill>
                  <a:latin typeface="FS Albert Pro Light" panose="02000503040000020004" pitchFamily="2" charset="0"/>
                  <a:ea typeface="+mj-ea"/>
                  <a:cs typeface="+mj-cs"/>
                  <a:sym typeface="FSAlbertPro-Light"/>
                </a:rPr>
                <a:t>Assay</a:t>
              </a:r>
            </a:p>
          </p:txBody>
        </p:sp>
        <p:sp>
          <p:nvSpPr>
            <p:cNvPr id="50" name="TextBox 49">
              <a:extLst>
                <a:ext uri="{FF2B5EF4-FFF2-40B4-BE49-F238E27FC236}">
                  <a16:creationId xmlns:a16="http://schemas.microsoft.com/office/drawing/2014/main" id="{6776BA48-B6C3-4B12-90AB-F1E5856869C5}"/>
                </a:ext>
              </a:extLst>
            </p:cNvPr>
            <p:cNvSpPr txBox="1"/>
            <p:nvPr/>
          </p:nvSpPr>
          <p:spPr>
            <a:xfrm>
              <a:off x="6134966" y="3757355"/>
              <a:ext cx="7618600" cy="1754326"/>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Uncover clonal diversity of full-length V(D)J sequences for T and B cells at the single-cell level</a:t>
              </a:r>
            </a:p>
          </p:txBody>
        </p:sp>
        <p:sp>
          <p:nvSpPr>
            <p:cNvPr id="51" name="TextBox 50">
              <a:extLst>
                <a:ext uri="{FF2B5EF4-FFF2-40B4-BE49-F238E27FC236}">
                  <a16:creationId xmlns:a16="http://schemas.microsoft.com/office/drawing/2014/main" id="{7ACCE00D-B44F-4579-A52F-B42E01FCD2F8}"/>
                </a:ext>
              </a:extLst>
            </p:cNvPr>
            <p:cNvSpPr txBox="1"/>
            <p:nvPr/>
          </p:nvSpPr>
          <p:spPr>
            <a:xfrm>
              <a:off x="755319" y="6612572"/>
              <a:ext cx="2526654" cy="1200329"/>
            </a:xfrm>
            <a:prstGeom prst="rect">
              <a:avLst/>
            </a:prstGeom>
            <a:ln w="12700">
              <a:miter lim="400000"/>
            </a:ln>
          </p:spPr>
          <p:txBody>
            <a:bodyPr wrap="none" lIns="91440" tIns="45720" rIns="91440" bIns="45720" rtlCol="0">
              <a:spAutoFit/>
            </a:bodyPr>
            <a:lstStyle/>
            <a:p>
              <a:pPr defTabSz="825500" hangingPunct="1"/>
              <a:r>
                <a:rPr lang="en-US" sz="3600" dirty="0">
                  <a:solidFill>
                    <a:schemeClr val="bg1"/>
                  </a:solidFill>
                  <a:latin typeface="FS Albert Pro Light" panose="02000503040000020004" pitchFamily="2" charset="0"/>
                  <a:ea typeface="+mj-ea"/>
                  <a:cs typeface="+mj-cs"/>
                  <a:sym typeface="FSAlbertPro-Light"/>
                </a:rPr>
                <a:t>High-Quality</a:t>
              </a:r>
            </a:p>
            <a:p>
              <a:pPr defTabSz="825500" hangingPunct="1"/>
              <a:r>
                <a:rPr lang="en-US" sz="3600" dirty="0">
                  <a:solidFill>
                    <a:schemeClr val="bg1"/>
                  </a:solidFill>
                  <a:latin typeface="FS Albert Pro Light" panose="02000503040000020004" pitchFamily="2" charset="0"/>
                  <a:ea typeface="+mj-ea"/>
                  <a:cs typeface="+mj-cs"/>
                  <a:sym typeface="FSAlbertPro-Light"/>
                </a:rPr>
                <a:t>Metrics</a:t>
              </a:r>
            </a:p>
          </p:txBody>
        </p:sp>
        <p:sp>
          <p:nvSpPr>
            <p:cNvPr id="52" name="TextBox 51">
              <a:extLst>
                <a:ext uri="{FF2B5EF4-FFF2-40B4-BE49-F238E27FC236}">
                  <a16:creationId xmlns:a16="http://schemas.microsoft.com/office/drawing/2014/main" id="{D10DACC9-2DEB-43BA-9990-AFF8BE3259AE}"/>
                </a:ext>
              </a:extLst>
            </p:cNvPr>
            <p:cNvSpPr txBox="1"/>
            <p:nvPr/>
          </p:nvSpPr>
          <p:spPr>
            <a:xfrm>
              <a:off x="6113479" y="6561585"/>
              <a:ext cx="7618600" cy="1200329"/>
            </a:xfrm>
            <a:prstGeom prst="rect">
              <a:avLst/>
            </a:prstGeom>
            <a:ln w="12700">
              <a:miter lim="400000"/>
            </a:ln>
          </p:spPr>
          <p:txBody>
            <a:bodyPr wrap="square" lIns="91440" tIns="45720" rIns="91440" bIns="45720" rtlCol="0">
              <a:spAutoFit/>
            </a:bodyPr>
            <a:lstStyle/>
            <a:p>
              <a:pPr algn="l" defTabSz="825500" hangingPunct="1"/>
              <a:r>
                <a:rPr lang="en-US" sz="3600">
                  <a:solidFill>
                    <a:schemeClr val="tx2"/>
                  </a:solidFill>
                  <a:latin typeface="FS Albert Pro Light" panose="02000503040000020004" pitchFamily="2" charset="0"/>
                  <a:ea typeface="+mj-ea"/>
                  <a:cs typeface="+mj-cs"/>
                  <a:sym typeface="FSAlbertPro-Light"/>
                </a:rPr>
                <a:t>Confidence in data to answer your biological questions</a:t>
              </a:r>
            </a:p>
          </p:txBody>
        </p:sp>
        <p:grpSp>
          <p:nvGrpSpPr>
            <p:cNvPr id="53" name="Group 52">
              <a:extLst>
                <a:ext uri="{FF2B5EF4-FFF2-40B4-BE49-F238E27FC236}">
                  <a16:creationId xmlns:a16="http://schemas.microsoft.com/office/drawing/2014/main" id="{E313DA42-FFBA-47C6-8642-33B6BB9EDA13}"/>
                </a:ext>
              </a:extLst>
            </p:cNvPr>
            <p:cNvGrpSpPr/>
            <p:nvPr/>
          </p:nvGrpSpPr>
          <p:grpSpPr>
            <a:xfrm>
              <a:off x="451831" y="8545984"/>
              <a:ext cx="5486400" cy="2286000"/>
              <a:chOff x="8629650" y="5086350"/>
              <a:chExt cx="5486400" cy="2286000"/>
            </a:xfrm>
          </p:grpSpPr>
          <p:sp>
            <p:nvSpPr>
              <p:cNvPr id="56" name="Rectangle 55">
                <a:extLst>
                  <a:ext uri="{FF2B5EF4-FFF2-40B4-BE49-F238E27FC236}">
                    <a16:creationId xmlns:a16="http://schemas.microsoft.com/office/drawing/2014/main" id="{A0545F8C-49D5-4224-B959-23F298E1D37A}"/>
                  </a:ext>
                </a:extLst>
              </p:cNvPr>
              <p:cNvSpPr/>
              <p:nvPr/>
            </p:nvSpPr>
            <p:spPr>
              <a:xfrm>
                <a:off x="8629650" y="5086350"/>
                <a:ext cx="54864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57" name="Graphic 56" descr="DNA with solid fill">
                <a:extLst>
                  <a:ext uri="{FF2B5EF4-FFF2-40B4-BE49-F238E27FC236}">
                    <a16:creationId xmlns:a16="http://schemas.microsoft.com/office/drawing/2014/main" id="{8C4237CB-BB9C-4447-B5E2-0C6F590B05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29530" y="5314950"/>
                <a:ext cx="1828800" cy="1828800"/>
              </a:xfrm>
              <a:prstGeom prst="rect">
                <a:avLst/>
              </a:prstGeom>
            </p:spPr>
          </p:pic>
        </p:grpSp>
        <p:sp>
          <p:nvSpPr>
            <p:cNvPr id="54" name="TextBox 53">
              <a:extLst>
                <a:ext uri="{FF2B5EF4-FFF2-40B4-BE49-F238E27FC236}">
                  <a16:creationId xmlns:a16="http://schemas.microsoft.com/office/drawing/2014/main" id="{768FF494-9653-432F-87A6-B8489E86A8C1}"/>
                </a:ext>
              </a:extLst>
            </p:cNvPr>
            <p:cNvSpPr txBox="1"/>
            <p:nvPr/>
          </p:nvSpPr>
          <p:spPr>
            <a:xfrm>
              <a:off x="755319" y="8811821"/>
              <a:ext cx="2379980" cy="1754326"/>
            </a:xfrm>
            <a:prstGeom prst="rect">
              <a:avLst/>
            </a:prstGeom>
            <a:ln w="12700">
              <a:miter lim="400000"/>
            </a:ln>
          </p:spPr>
          <p:txBody>
            <a:bodyPr wrap="square" lIns="91440" tIns="45720" rIns="91440" bIns="45720" rtlCol="0">
              <a:spAutoFit/>
            </a:bodyPr>
            <a:lstStyle/>
            <a:p>
              <a:pPr defTabSz="825500" hangingPunct="1"/>
              <a:r>
                <a:rPr lang="en-US" sz="3600" dirty="0">
                  <a:solidFill>
                    <a:schemeClr val="bg1"/>
                  </a:solidFill>
                  <a:latin typeface="FS Albert Pro Light" panose="02000503040000020004" pitchFamily="2" charset="0"/>
                  <a:ea typeface="+mj-ea"/>
                  <a:cs typeface="+mj-cs"/>
                  <a:sym typeface="FSAlbertPro-Light"/>
                </a:rPr>
                <a:t>Save on sequencing costs</a:t>
              </a:r>
            </a:p>
          </p:txBody>
        </p:sp>
        <p:sp>
          <p:nvSpPr>
            <p:cNvPr id="55" name="TextBox 54">
              <a:extLst>
                <a:ext uri="{FF2B5EF4-FFF2-40B4-BE49-F238E27FC236}">
                  <a16:creationId xmlns:a16="http://schemas.microsoft.com/office/drawing/2014/main" id="{2AEF373D-32A8-47D0-8B7D-458BB84A8934}"/>
                </a:ext>
              </a:extLst>
            </p:cNvPr>
            <p:cNvSpPr txBox="1"/>
            <p:nvPr/>
          </p:nvSpPr>
          <p:spPr>
            <a:xfrm>
              <a:off x="6177259" y="8849920"/>
              <a:ext cx="7618600" cy="1754326"/>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Recommended sequencing </a:t>
              </a:r>
            </a:p>
            <a:p>
              <a:pPr algn="l" defTabSz="825500" hangingPunct="1"/>
              <a:r>
                <a:rPr lang="en-US" sz="3600" dirty="0">
                  <a:solidFill>
                    <a:schemeClr val="tx2"/>
                  </a:solidFill>
                  <a:latin typeface="FS Albert Pro Light" panose="02000503040000020004" pitchFamily="2" charset="0"/>
                  <a:ea typeface="+mj-ea"/>
                  <a:cs typeface="+mj-cs"/>
                  <a:sym typeface="FSAlbertPro-Light"/>
                </a:rPr>
                <a:t>depth of BCR and TCR libraries </a:t>
              </a:r>
            </a:p>
            <a:p>
              <a:pPr algn="l" defTabSz="825500" hangingPunct="1"/>
              <a:r>
                <a:rPr lang="en-US" sz="3600" dirty="0">
                  <a:solidFill>
                    <a:schemeClr val="tx2"/>
                  </a:solidFill>
                  <a:latin typeface="FS Albert Pro Light" panose="02000503040000020004" pitchFamily="2" charset="0"/>
                  <a:ea typeface="+mj-ea"/>
                  <a:cs typeface="+mj-cs"/>
                  <a:sym typeface="FSAlbertPro-Light"/>
                </a:rPr>
                <a:t>is 5,000 reads per cell</a:t>
              </a:r>
            </a:p>
          </p:txBody>
        </p:sp>
      </p:grpSp>
      <p:pic>
        <p:nvPicPr>
          <p:cNvPr id="22" name="Picture 21" descr="A picture containing text, stationary&#10;&#10;Description automatically generated">
            <a:extLst>
              <a:ext uri="{FF2B5EF4-FFF2-40B4-BE49-F238E27FC236}">
                <a16:creationId xmlns:a16="http://schemas.microsoft.com/office/drawing/2014/main" id="{5D62C471-701A-49FD-B7DD-ED7F668196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49560" y="3816220"/>
            <a:ext cx="8754480" cy="6186194"/>
          </a:xfrm>
          <a:prstGeom prst="rect">
            <a:avLst/>
          </a:prstGeom>
        </p:spPr>
      </p:pic>
    </p:spTree>
    <p:extLst>
      <p:ext uri="{BB962C8B-B14F-4D97-AF65-F5344CB8AC3E}">
        <p14:creationId xmlns:p14="http://schemas.microsoft.com/office/powerpoint/2010/main" val="83743642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tationary&#10;&#10;Description automatically generated">
            <a:extLst>
              <a:ext uri="{FF2B5EF4-FFF2-40B4-BE49-F238E27FC236}">
                <a16:creationId xmlns:a16="http://schemas.microsoft.com/office/drawing/2014/main" id="{BAA64B00-8378-4A7B-B610-35B928510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4801" y="4144314"/>
            <a:ext cx="6852480" cy="4842180"/>
          </a:xfrm>
          <a:prstGeom prst="rect">
            <a:avLst/>
          </a:prstGeom>
        </p:spPr>
      </p:pic>
      <p:sp>
        <p:nvSpPr>
          <p:cNvPr id="6" name="Footer Placeholder 5">
            <a:extLst>
              <a:ext uri="{FF2B5EF4-FFF2-40B4-BE49-F238E27FC236}">
                <a16:creationId xmlns:a16="http://schemas.microsoft.com/office/drawing/2014/main" id="{2E1104BE-C925-4E36-A556-AC3889C1BB30}"/>
              </a:ext>
            </a:extLst>
          </p:cNvPr>
          <p:cNvSpPr>
            <a:spLocks noGrp="1"/>
          </p:cNvSpPr>
          <p:nvPr>
            <p:ph type="ftr" sz="quarter" idx="16"/>
          </p:nvPr>
        </p:nvSpPr>
        <p:spPr/>
        <p:txBody>
          <a:bodyPr/>
          <a:lstStyle/>
          <a:p>
            <a:pPr defTabSz="309563">
              <a:lnSpc>
                <a:spcPct val="120000"/>
              </a:lnSpc>
            </a:pPr>
            <a:r>
              <a:rPr lang="en-US"/>
              <a:t>BD Rhapsody™ TCR/BCR Multiomic Assay</a:t>
            </a:r>
          </a:p>
        </p:txBody>
      </p:sp>
      <p:pic>
        <p:nvPicPr>
          <p:cNvPr id="34" name="Graphic 33" descr="Germ with solid fill">
            <a:extLst>
              <a:ext uri="{FF2B5EF4-FFF2-40B4-BE49-F238E27FC236}">
                <a16:creationId xmlns:a16="http://schemas.microsoft.com/office/drawing/2014/main" id="{37310858-ABDA-4E1A-8967-8D907B6B64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20600" y="3134221"/>
            <a:ext cx="1828800" cy="1828800"/>
          </a:xfrm>
          <a:prstGeom prst="rect">
            <a:avLst/>
          </a:prstGeom>
        </p:spPr>
      </p:pic>
      <p:sp>
        <p:nvSpPr>
          <p:cNvPr id="45" name="Title 1">
            <a:extLst>
              <a:ext uri="{FF2B5EF4-FFF2-40B4-BE49-F238E27FC236}">
                <a16:creationId xmlns:a16="http://schemas.microsoft.com/office/drawing/2014/main" id="{CC4EE0DE-6395-443D-B8FE-3AB9DD940AC9}"/>
              </a:ext>
            </a:extLst>
          </p:cNvPr>
          <p:cNvSpPr txBox="1">
            <a:spLocks/>
          </p:cNvSpPr>
          <p:nvPr/>
        </p:nvSpPr>
        <p:spPr>
          <a:xfrm>
            <a:off x="457200" y="457200"/>
            <a:ext cx="12801600"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r>
              <a:rPr lang="en-US" sz="5400">
                <a:solidFill>
                  <a:schemeClr val="tx2"/>
                </a:solidFill>
              </a:rPr>
              <a:t>BD Rhapsody™ TCR/BCR Multiomic Assay</a:t>
            </a:r>
          </a:p>
        </p:txBody>
      </p:sp>
      <p:grpSp>
        <p:nvGrpSpPr>
          <p:cNvPr id="31" name="Group 30">
            <a:extLst>
              <a:ext uri="{FF2B5EF4-FFF2-40B4-BE49-F238E27FC236}">
                <a16:creationId xmlns:a16="http://schemas.microsoft.com/office/drawing/2014/main" id="{BECD821D-4ADA-4E4F-9EB6-CF94666CB8C0}"/>
              </a:ext>
            </a:extLst>
          </p:cNvPr>
          <p:cNvGrpSpPr/>
          <p:nvPr/>
        </p:nvGrpSpPr>
        <p:grpSpPr>
          <a:xfrm>
            <a:off x="451831" y="2379697"/>
            <a:ext cx="13323155" cy="7340466"/>
            <a:chOff x="451831" y="3491518"/>
            <a:chExt cx="13323155" cy="7340466"/>
          </a:xfrm>
        </p:grpSpPr>
        <p:sp>
          <p:nvSpPr>
            <p:cNvPr id="32" name="Rectangle 31">
              <a:extLst>
                <a:ext uri="{FF2B5EF4-FFF2-40B4-BE49-F238E27FC236}">
                  <a16:creationId xmlns:a16="http://schemas.microsoft.com/office/drawing/2014/main" id="{4812CDAE-8205-4F1B-824E-3B95066CA63D}"/>
                </a:ext>
              </a:extLst>
            </p:cNvPr>
            <p:cNvSpPr/>
            <p:nvPr/>
          </p:nvSpPr>
          <p:spPr>
            <a:xfrm>
              <a:off x="457200" y="6018751"/>
              <a:ext cx="54864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3" name="Rectangle 32">
              <a:extLst>
                <a:ext uri="{FF2B5EF4-FFF2-40B4-BE49-F238E27FC236}">
                  <a16:creationId xmlns:a16="http://schemas.microsoft.com/office/drawing/2014/main" id="{EE73E95E-DF43-4C99-AA69-E1D18972ED81}"/>
                </a:ext>
              </a:extLst>
            </p:cNvPr>
            <p:cNvSpPr/>
            <p:nvPr/>
          </p:nvSpPr>
          <p:spPr>
            <a:xfrm>
              <a:off x="457200" y="3491518"/>
              <a:ext cx="54864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5" name="TextBox 34">
              <a:extLst>
                <a:ext uri="{FF2B5EF4-FFF2-40B4-BE49-F238E27FC236}">
                  <a16:creationId xmlns:a16="http://schemas.microsoft.com/office/drawing/2014/main" id="{53A4845E-1932-4879-9524-3039D60EF76C}"/>
                </a:ext>
              </a:extLst>
            </p:cNvPr>
            <p:cNvSpPr txBox="1"/>
            <p:nvPr/>
          </p:nvSpPr>
          <p:spPr>
            <a:xfrm>
              <a:off x="6071446" y="3757355"/>
              <a:ext cx="7618600" cy="1200329"/>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Profile your rare cell types of interest, such as gamma/delta T cells</a:t>
              </a:r>
            </a:p>
          </p:txBody>
        </p:sp>
        <p:sp>
          <p:nvSpPr>
            <p:cNvPr id="36" name="TextBox 35">
              <a:extLst>
                <a:ext uri="{FF2B5EF4-FFF2-40B4-BE49-F238E27FC236}">
                  <a16:creationId xmlns:a16="http://schemas.microsoft.com/office/drawing/2014/main" id="{17A96639-5093-4D44-9ED5-E3AA31B29DBC}"/>
                </a:ext>
              </a:extLst>
            </p:cNvPr>
            <p:cNvSpPr txBox="1"/>
            <p:nvPr/>
          </p:nvSpPr>
          <p:spPr>
            <a:xfrm>
              <a:off x="6113479" y="6561585"/>
              <a:ext cx="7618600" cy="1200329"/>
            </a:xfrm>
            <a:prstGeom prst="rect">
              <a:avLst/>
            </a:prstGeom>
            <a:ln w="12700">
              <a:miter lim="400000"/>
            </a:ln>
          </p:spPr>
          <p:txBody>
            <a:bodyPr wrap="square" lIns="91440" tIns="45720" rIns="91440" bIns="45720" rtlCol="0">
              <a:spAutoFit/>
            </a:bodyPr>
            <a:lstStyle/>
            <a:p>
              <a:pPr algn="l" defTabSz="825500" hangingPunct="1"/>
              <a:r>
                <a:rPr lang="en-US" sz="3600">
                  <a:solidFill>
                    <a:schemeClr val="tx2"/>
                  </a:solidFill>
                  <a:latin typeface="FS Albert Pro Light" panose="02000503040000020004" pitchFamily="2" charset="0"/>
                  <a:ea typeface="+mj-ea"/>
                  <a:cs typeface="+mj-cs"/>
                  <a:sym typeface="FSAlbertPro-Light"/>
                </a:rPr>
                <a:t>Compare data across multiple experiments with and without V(D)J</a:t>
              </a:r>
            </a:p>
          </p:txBody>
        </p:sp>
        <p:sp>
          <p:nvSpPr>
            <p:cNvPr id="37" name="Rectangle 36">
              <a:extLst>
                <a:ext uri="{FF2B5EF4-FFF2-40B4-BE49-F238E27FC236}">
                  <a16:creationId xmlns:a16="http://schemas.microsoft.com/office/drawing/2014/main" id="{88397CF6-EC84-4DDE-8AFB-86BE9A79533A}"/>
                </a:ext>
              </a:extLst>
            </p:cNvPr>
            <p:cNvSpPr/>
            <p:nvPr/>
          </p:nvSpPr>
          <p:spPr>
            <a:xfrm>
              <a:off x="451831" y="8545984"/>
              <a:ext cx="54864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8" name="TextBox 37">
              <a:extLst>
                <a:ext uri="{FF2B5EF4-FFF2-40B4-BE49-F238E27FC236}">
                  <a16:creationId xmlns:a16="http://schemas.microsoft.com/office/drawing/2014/main" id="{EA95D884-9369-4962-86DB-89B79485CD8C}"/>
                </a:ext>
              </a:extLst>
            </p:cNvPr>
            <p:cNvSpPr txBox="1"/>
            <p:nvPr/>
          </p:nvSpPr>
          <p:spPr>
            <a:xfrm>
              <a:off x="6156386" y="8725936"/>
              <a:ext cx="7618600" cy="1754326"/>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Increase sample throughput and save cost, minimizing batch effects and reduce time to discovery</a:t>
              </a:r>
            </a:p>
          </p:txBody>
        </p:sp>
      </p:grpSp>
      <p:pic>
        <p:nvPicPr>
          <p:cNvPr id="39" name="Graphic 38" descr="Germ with solid fill">
            <a:extLst>
              <a:ext uri="{FF2B5EF4-FFF2-40B4-BE49-F238E27FC236}">
                <a16:creationId xmlns:a16="http://schemas.microsoft.com/office/drawing/2014/main" id="{D2BA2D32-C3E8-4D92-89DC-83F0705E3E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1711" y="2589483"/>
            <a:ext cx="1828800" cy="1828800"/>
          </a:xfrm>
          <a:prstGeom prst="rect">
            <a:avLst/>
          </a:prstGeom>
        </p:spPr>
      </p:pic>
      <p:sp>
        <p:nvSpPr>
          <p:cNvPr id="40" name="TextBox 39">
            <a:extLst>
              <a:ext uri="{FF2B5EF4-FFF2-40B4-BE49-F238E27FC236}">
                <a16:creationId xmlns:a16="http://schemas.microsoft.com/office/drawing/2014/main" id="{9BF6A58E-8EE1-437A-BC4A-AA1F323568D0}"/>
              </a:ext>
            </a:extLst>
          </p:cNvPr>
          <p:cNvSpPr txBox="1"/>
          <p:nvPr/>
        </p:nvSpPr>
        <p:spPr>
          <a:xfrm>
            <a:off x="536943" y="2846951"/>
            <a:ext cx="3002746" cy="1200329"/>
          </a:xfrm>
          <a:prstGeom prst="rect">
            <a:avLst/>
          </a:prstGeom>
          <a:ln w="12700">
            <a:miter lim="400000"/>
          </a:ln>
        </p:spPr>
        <p:txBody>
          <a:bodyPr wrap="none" lIns="91440" tIns="45720" rIns="91440" bIns="45720" rtlCol="0">
            <a:spAutoFit/>
          </a:bodyPr>
          <a:lstStyle/>
          <a:p>
            <a:pPr defTabSz="825500" hangingPunct="1"/>
            <a:r>
              <a:rPr lang="en-US" sz="3600" dirty="0">
                <a:solidFill>
                  <a:schemeClr val="bg1"/>
                </a:solidFill>
                <a:latin typeface="FS Albert Pro Light" panose="02000503040000020004" pitchFamily="2" charset="0"/>
                <a:ea typeface="+mj-ea"/>
                <a:cs typeface="+mj-cs"/>
                <a:sym typeface="FSAlbertPro-Light"/>
              </a:rPr>
              <a:t>Detection of</a:t>
            </a:r>
          </a:p>
          <a:p>
            <a:pPr defTabSz="825500" hangingPunct="1"/>
            <a:r>
              <a:rPr lang="en-US" sz="3600" dirty="0">
                <a:solidFill>
                  <a:schemeClr val="bg1"/>
                </a:solidFill>
                <a:latin typeface="FS Albert Pro Light" panose="02000503040000020004" pitchFamily="2" charset="0"/>
                <a:ea typeface="+mj-ea"/>
                <a:cs typeface="+mj-cs"/>
                <a:sym typeface="FSAlbertPro-Light"/>
              </a:rPr>
              <a:t>Rare Cell Types</a:t>
            </a:r>
          </a:p>
        </p:txBody>
      </p:sp>
      <p:pic>
        <p:nvPicPr>
          <p:cNvPr id="43" name="Graphic 42" descr="Fingerprint with solid fill">
            <a:extLst>
              <a:ext uri="{FF2B5EF4-FFF2-40B4-BE49-F238E27FC236}">
                <a16:creationId xmlns:a16="http://schemas.microsoft.com/office/drawing/2014/main" id="{A365525C-BFBB-4984-A773-4927F5FF58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51711" y="5136276"/>
            <a:ext cx="1828800" cy="1828800"/>
          </a:xfrm>
          <a:prstGeom prst="rect">
            <a:avLst/>
          </a:prstGeom>
        </p:spPr>
      </p:pic>
      <p:sp>
        <p:nvSpPr>
          <p:cNvPr id="47" name="TextBox 46">
            <a:extLst>
              <a:ext uri="{FF2B5EF4-FFF2-40B4-BE49-F238E27FC236}">
                <a16:creationId xmlns:a16="http://schemas.microsoft.com/office/drawing/2014/main" id="{87E3BFD0-5F52-4A59-A3DF-3148FD8774F7}"/>
              </a:ext>
            </a:extLst>
          </p:cNvPr>
          <p:cNvSpPr txBox="1"/>
          <p:nvPr/>
        </p:nvSpPr>
        <p:spPr>
          <a:xfrm>
            <a:off x="773753" y="5449764"/>
            <a:ext cx="2196435" cy="1200329"/>
          </a:xfrm>
          <a:prstGeom prst="rect">
            <a:avLst/>
          </a:prstGeom>
          <a:ln w="12700">
            <a:miter lim="400000"/>
          </a:ln>
        </p:spPr>
        <p:txBody>
          <a:bodyPr wrap="none" lIns="91440" tIns="45720" rIns="91440" bIns="45720" rtlCol="0">
            <a:spAutoFit/>
          </a:bodyPr>
          <a:lstStyle/>
          <a:p>
            <a:pPr defTabSz="825500" hangingPunct="1"/>
            <a:r>
              <a:rPr lang="en-US" sz="3600">
                <a:solidFill>
                  <a:schemeClr val="bg1"/>
                </a:solidFill>
                <a:latin typeface="FS Albert Pro Light" panose="02000503040000020004" pitchFamily="2" charset="0"/>
                <a:ea typeface="+mj-ea"/>
                <a:cs typeface="+mj-cs"/>
                <a:sym typeface="FSAlbertPro-Light"/>
              </a:rPr>
              <a:t>3’ Gene</a:t>
            </a:r>
          </a:p>
          <a:p>
            <a:pPr defTabSz="825500" hangingPunct="1"/>
            <a:r>
              <a:rPr lang="en-US" sz="3600">
                <a:solidFill>
                  <a:schemeClr val="bg1"/>
                </a:solidFill>
                <a:latin typeface="FS Albert Pro Light" panose="02000503040000020004" pitchFamily="2" charset="0"/>
                <a:ea typeface="+mj-ea"/>
                <a:cs typeface="+mj-cs"/>
                <a:sym typeface="FSAlbertPro-Light"/>
              </a:rPr>
              <a:t>Expression</a:t>
            </a:r>
          </a:p>
        </p:txBody>
      </p:sp>
      <p:pic>
        <p:nvPicPr>
          <p:cNvPr id="48" name="Graphic 47" descr="Juggler with solid fill">
            <a:extLst>
              <a:ext uri="{FF2B5EF4-FFF2-40B4-BE49-F238E27FC236}">
                <a16:creationId xmlns:a16="http://schemas.microsoft.com/office/drawing/2014/main" id="{E7AD0509-D6D0-421A-81B2-D0316A4407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51711" y="7662762"/>
            <a:ext cx="1828800" cy="1828800"/>
          </a:xfrm>
          <a:prstGeom prst="rect">
            <a:avLst/>
          </a:prstGeom>
        </p:spPr>
      </p:pic>
      <p:sp>
        <p:nvSpPr>
          <p:cNvPr id="49" name="TextBox 48">
            <a:extLst>
              <a:ext uri="{FF2B5EF4-FFF2-40B4-BE49-F238E27FC236}">
                <a16:creationId xmlns:a16="http://schemas.microsoft.com/office/drawing/2014/main" id="{D5D7AC27-10D7-409D-8A90-4DD4B48BC3E4}"/>
              </a:ext>
            </a:extLst>
          </p:cNvPr>
          <p:cNvSpPr txBox="1"/>
          <p:nvPr/>
        </p:nvSpPr>
        <p:spPr>
          <a:xfrm>
            <a:off x="607040" y="7976997"/>
            <a:ext cx="2529860" cy="1200329"/>
          </a:xfrm>
          <a:prstGeom prst="rect">
            <a:avLst/>
          </a:prstGeom>
          <a:ln w="12700">
            <a:miter lim="400000"/>
          </a:ln>
        </p:spPr>
        <p:txBody>
          <a:bodyPr wrap="none" lIns="91440" tIns="45720" rIns="91440" bIns="45720" rtlCol="0">
            <a:spAutoFit/>
          </a:bodyPr>
          <a:lstStyle/>
          <a:p>
            <a:pPr defTabSz="825500" hangingPunct="1"/>
            <a:r>
              <a:rPr lang="en-US" sz="3600">
                <a:solidFill>
                  <a:schemeClr val="bg1"/>
                </a:solidFill>
                <a:latin typeface="FS Albert Pro Light" panose="02000503040000020004" pitchFamily="2" charset="0"/>
                <a:ea typeface="+mj-ea"/>
                <a:cs typeface="+mj-cs"/>
                <a:sym typeface="FSAlbertPro-Light"/>
              </a:rPr>
              <a:t>Sample</a:t>
            </a:r>
          </a:p>
          <a:p>
            <a:pPr defTabSz="825500" hangingPunct="1"/>
            <a:r>
              <a:rPr lang="en-US" sz="3600">
                <a:solidFill>
                  <a:schemeClr val="bg1"/>
                </a:solidFill>
                <a:latin typeface="FS Albert Pro Light" panose="02000503040000020004" pitchFamily="2" charset="0"/>
                <a:ea typeface="+mj-ea"/>
                <a:cs typeface="+mj-cs"/>
                <a:sym typeface="FSAlbertPro-Light"/>
              </a:rPr>
              <a:t>Multiplexing</a:t>
            </a:r>
          </a:p>
        </p:txBody>
      </p:sp>
      <p:grpSp>
        <p:nvGrpSpPr>
          <p:cNvPr id="62" name="Group 61">
            <a:extLst>
              <a:ext uri="{FF2B5EF4-FFF2-40B4-BE49-F238E27FC236}">
                <a16:creationId xmlns:a16="http://schemas.microsoft.com/office/drawing/2014/main" id="{8AB40922-CABE-4857-A4A9-BBBEF2618EA6}"/>
              </a:ext>
            </a:extLst>
          </p:cNvPr>
          <p:cNvGrpSpPr/>
          <p:nvPr/>
        </p:nvGrpSpPr>
        <p:grpSpPr>
          <a:xfrm>
            <a:off x="451831" y="10032523"/>
            <a:ext cx="13232846" cy="2308324"/>
            <a:chOff x="457200" y="3491518"/>
            <a:chExt cx="13232846" cy="2308324"/>
          </a:xfrm>
        </p:grpSpPr>
        <p:sp>
          <p:nvSpPr>
            <p:cNvPr id="63" name="Rectangle 62">
              <a:extLst>
                <a:ext uri="{FF2B5EF4-FFF2-40B4-BE49-F238E27FC236}">
                  <a16:creationId xmlns:a16="http://schemas.microsoft.com/office/drawing/2014/main" id="{87602045-7283-40A8-9655-6B7823D5D141}"/>
                </a:ext>
              </a:extLst>
            </p:cNvPr>
            <p:cNvSpPr/>
            <p:nvPr/>
          </p:nvSpPr>
          <p:spPr>
            <a:xfrm>
              <a:off x="457200" y="3491518"/>
              <a:ext cx="5486400" cy="2286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64" name="TextBox 63">
              <a:extLst>
                <a:ext uri="{FF2B5EF4-FFF2-40B4-BE49-F238E27FC236}">
                  <a16:creationId xmlns:a16="http://schemas.microsoft.com/office/drawing/2014/main" id="{1E1EECB8-37FC-48ED-835F-6A2B0AD54B6F}"/>
                </a:ext>
              </a:extLst>
            </p:cNvPr>
            <p:cNvSpPr txBox="1"/>
            <p:nvPr/>
          </p:nvSpPr>
          <p:spPr>
            <a:xfrm>
              <a:off x="6071446" y="3491518"/>
              <a:ext cx="7618600" cy="2308324"/>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Easily design your experiments with validated protocols and product while  finding everything you need from your trusted partner</a:t>
              </a:r>
            </a:p>
          </p:txBody>
        </p:sp>
      </p:grpSp>
      <p:pic>
        <p:nvPicPr>
          <p:cNvPr id="65" name="Graphic 64" descr="Germ with solid fill">
            <a:extLst>
              <a:ext uri="{FF2B5EF4-FFF2-40B4-BE49-F238E27FC236}">
                <a16:creationId xmlns:a16="http://schemas.microsoft.com/office/drawing/2014/main" id="{DFED6A94-DF34-46AB-BC9A-55F81E3910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6342" y="10261123"/>
            <a:ext cx="1828800" cy="1828800"/>
          </a:xfrm>
          <a:prstGeom prst="rect">
            <a:avLst/>
          </a:prstGeom>
        </p:spPr>
      </p:pic>
      <p:sp>
        <p:nvSpPr>
          <p:cNvPr id="66" name="TextBox 65">
            <a:extLst>
              <a:ext uri="{FF2B5EF4-FFF2-40B4-BE49-F238E27FC236}">
                <a16:creationId xmlns:a16="http://schemas.microsoft.com/office/drawing/2014/main" id="{4342F38F-4FAA-43CA-BE84-964D764F9B11}"/>
              </a:ext>
            </a:extLst>
          </p:cNvPr>
          <p:cNvSpPr txBox="1"/>
          <p:nvPr/>
        </p:nvSpPr>
        <p:spPr>
          <a:xfrm>
            <a:off x="913637" y="10575358"/>
            <a:ext cx="2281394" cy="1200329"/>
          </a:xfrm>
          <a:prstGeom prst="rect">
            <a:avLst/>
          </a:prstGeom>
          <a:ln w="12700">
            <a:miter lim="400000"/>
          </a:ln>
        </p:spPr>
        <p:txBody>
          <a:bodyPr wrap="none" lIns="91440" tIns="45720" rIns="91440" bIns="45720" rtlCol="0">
            <a:spAutoFit/>
          </a:bodyPr>
          <a:lstStyle/>
          <a:p>
            <a:pPr defTabSz="825500" hangingPunct="1"/>
            <a:r>
              <a:rPr lang="en-US" sz="3600" err="1">
                <a:solidFill>
                  <a:schemeClr val="bg1"/>
                </a:solidFill>
                <a:latin typeface="FS Albert Pro Light" panose="02000503040000020004" pitchFamily="2" charset="0"/>
                <a:ea typeface="+mj-ea"/>
                <a:cs typeface="+mj-cs"/>
                <a:sym typeface="FSAlbertPro-Light"/>
              </a:rPr>
              <a:t>Multiomics</a:t>
            </a:r>
            <a:endParaRPr lang="en-US" sz="3600">
              <a:solidFill>
                <a:schemeClr val="bg1"/>
              </a:solidFill>
              <a:latin typeface="FS Albert Pro Light" panose="02000503040000020004" pitchFamily="2" charset="0"/>
              <a:ea typeface="+mj-ea"/>
              <a:cs typeface="+mj-cs"/>
              <a:sym typeface="FSAlbertPro-Light"/>
            </a:endParaRPr>
          </a:p>
          <a:p>
            <a:pPr defTabSz="825500" hangingPunct="1"/>
            <a:r>
              <a:rPr lang="en-US" sz="3600">
                <a:solidFill>
                  <a:schemeClr val="bg1"/>
                </a:solidFill>
                <a:latin typeface="FS Albert Pro Light" panose="02000503040000020004" pitchFamily="2" charset="0"/>
                <a:ea typeface="+mj-ea"/>
                <a:cs typeface="+mj-cs"/>
                <a:sym typeface="FSAlbertPro-Light"/>
              </a:rPr>
              <a:t>Enabled</a:t>
            </a:r>
          </a:p>
        </p:txBody>
      </p:sp>
      <p:sp>
        <p:nvSpPr>
          <p:cNvPr id="68" name="Rectangle: Rounded Corners 67">
            <a:extLst>
              <a:ext uri="{FF2B5EF4-FFF2-40B4-BE49-F238E27FC236}">
                <a16:creationId xmlns:a16="http://schemas.microsoft.com/office/drawing/2014/main" id="{2CC9675F-D988-427D-8DD9-5C48A9E65B3F}"/>
              </a:ext>
            </a:extLst>
          </p:cNvPr>
          <p:cNvSpPr/>
          <p:nvPr/>
        </p:nvSpPr>
        <p:spPr>
          <a:xfrm>
            <a:off x="13859925" y="3168953"/>
            <a:ext cx="8849556" cy="6234220"/>
          </a:xfrm>
          <a:prstGeom prst="roundRect">
            <a:avLst/>
          </a:prstGeom>
          <a:solidFill>
            <a:srgbClr val="FF6E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457200" marR="0" lvl="1" indent="0" algn="l">
              <a:spcBef>
                <a:spcPts val="0"/>
              </a:spcBef>
              <a:spcAft>
                <a:spcPts val="0"/>
              </a:spcAft>
            </a:pPr>
            <a:r>
              <a:rPr lang="en-US" sz="3200" dirty="0">
                <a:solidFill>
                  <a:schemeClr val="bg1"/>
                </a:solidFill>
                <a:latin typeface="FS Albert Pro Light" panose="02000503040000020004" pitchFamily="2" charset="0"/>
                <a:ea typeface="+mj-ea"/>
                <a:cs typeface="+mj-cs"/>
              </a:rPr>
              <a:t>The full-length B cell and T cell receptor profiling is compatible with the BD Rhapsody™ System ecosystem of offerings, including:</a:t>
            </a:r>
          </a:p>
          <a:p>
            <a:pPr marL="742950" marR="0" lvl="1" indent="-285750" algn="l">
              <a:spcBef>
                <a:spcPts val="0"/>
              </a:spcBef>
              <a:spcAft>
                <a:spcPts val="0"/>
              </a:spcAft>
              <a:buFont typeface="Arial" panose="020B0604020202020204" pitchFamily="34" charset="0"/>
              <a:buChar char="•"/>
            </a:pPr>
            <a:r>
              <a:rPr lang="en-US" sz="3200" dirty="0">
                <a:solidFill>
                  <a:schemeClr val="bg1"/>
                </a:solidFill>
                <a:latin typeface="FS Albert Pro Light"/>
                <a:ea typeface="+mj-ea"/>
                <a:cs typeface="+mj-cs"/>
              </a:rPr>
              <a:t>BD Rhapsody™ Targeted Amplification Kit using the BD Rhapsody™ Immune Response Panel Hs</a:t>
            </a:r>
          </a:p>
          <a:p>
            <a:pPr marL="742950" marR="0" lvl="1" indent="-285750" algn="l">
              <a:spcBef>
                <a:spcPts val="0"/>
              </a:spcBef>
              <a:spcAft>
                <a:spcPts val="0"/>
              </a:spcAft>
              <a:buFont typeface="Arial" panose="020B0604020202020204" pitchFamily="34" charset="0"/>
              <a:buChar char="•"/>
            </a:pPr>
            <a:r>
              <a:rPr lang="en-US" sz="3200" dirty="0">
                <a:solidFill>
                  <a:schemeClr val="bg1"/>
                </a:solidFill>
                <a:latin typeface="FS Albert Pro Light"/>
                <a:ea typeface="+mj-ea"/>
                <a:cs typeface="+mj-cs"/>
              </a:rPr>
              <a:t>BD Rhapsody™ Whole Transcriptome Analysis Amplification Kit</a:t>
            </a:r>
          </a:p>
          <a:p>
            <a:pPr marL="742950" lvl="1" indent="-285750" algn="l">
              <a:buFont typeface="Arial" panose="020B0604020202020204" pitchFamily="34" charset="0"/>
              <a:buChar char="•"/>
            </a:pPr>
            <a:r>
              <a:rPr lang="en-US" sz="3200" dirty="0">
                <a:solidFill>
                  <a:schemeClr val="bg1"/>
                </a:solidFill>
                <a:latin typeface="FS Albert Pro Light" panose="02000503040000020004" pitchFamily="2" charset="0"/>
                <a:ea typeface="+mj-ea"/>
                <a:cs typeface="+mj-cs"/>
              </a:rPr>
              <a:t>BD</a:t>
            </a:r>
            <a:r>
              <a:rPr lang="en-US" sz="3200" baseline="30000" dirty="0">
                <a:solidFill>
                  <a:schemeClr val="bg1"/>
                </a:solidFill>
                <a:latin typeface="FS Albert Pro Light"/>
              </a:rPr>
              <a:t>®</a:t>
            </a:r>
            <a:r>
              <a:rPr lang="en-US" sz="3200" dirty="0">
                <a:solidFill>
                  <a:schemeClr val="bg1"/>
                </a:solidFill>
                <a:latin typeface="FS Albert Pro Light" panose="02000503040000020004" pitchFamily="2" charset="0"/>
                <a:ea typeface="+mj-ea"/>
                <a:cs typeface="+mj-cs"/>
              </a:rPr>
              <a:t> Single-Cell Multiplexing Kit</a:t>
            </a:r>
          </a:p>
          <a:p>
            <a:pPr marL="742950" lvl="1" indent="-285750" algn="l">
              <a:buFont typeface="Arial" panose="020B0604020202020204" pitchFamily="34" charset="0"/>
              <a:buChar char="•"/>
            </a:pPr>
            <a:r>
              <a:rPr lang="en-US" sz="3200" dirty="0">
                <a:solidFill>
                  <a:schemeClr val="bg1"/>
                </a:solidFill>
                <a:latin typeface="FS Albert Pro Light" panose="02000503040000020004" pitchFamily="2" charset="0"/>
                <a:ea typeface="+mj-ea"/>
                <a:cs typeface="+mj-cs"/>
              </a:rPr>
              <a:t>BD</a:t>
            </a:r>
            <a:r>
              <a:rPr lang="en-US" sz="3200" baseline="30000" dirty="0">
                <a:solidFill>
                  <a:schemeClr val="bg1"/>
                </a:solidFill>
                <a:latin typeface="FS Albert Pro Light"/>
              </a:rPr>
              <a:t>®</a:t>
            </a:r>
            <a:r>
              <a:rPr lang="en-US" sz="3200" dirty="0">
                <a:solidFill>
                  <a:schemeClr val="bg1"/>
                </a:solidFill>
                <a:latin typeface="FS Albert Pro Light" panose="02000503040000020004" pitchFamily="2" charset="0"/>
                <a:ea typeface="+mj-ea"/>
                <a:cs typeface="+mj-cs"/>
              </a:rPr>
              <a:t> </a:t>
            </a:r>
            <a:r>
              <a:rPr lang="en-US" sz="3200" dirty="0" err="1">
                <a:solidFill>
                  <a:schemeClr val="bg1"/>
                </a:solidFill>
                <a:latin typeface="FS Albert Pro Light" panose="02000503040000020004" pitchFamily="2" charset="0"/>
                <a:ea typeface="+mj-ea"/>
                <a:cs typeface="+mj-cs"/>
              </a:rPr>
              <a:t>AbSeq</a:t>
            </a:r>
            <a:r>
              <a:rPr lang="en-US" sz="3200" dirty="0">
                <a:solidFill>
                  <a:schemeClr val="bg1"/>
                </a:solidFill>
                <a:latin typeface="FS Albert Pro Light" panose="02000503040000020004" pitchFamily="2" charset="0"/>
                <a:ea typeface="+mj-ea"/>
                <a:cs typeface="+mj-cs"/>
              </a:rPr>
              <a:t> Immune Discovery Panel </a:t>
            </a:r>
          </a:p>
          <a:p>
            <a:pPr marL="742950" lvl="1" indent="-285750" algn="l">
              <a:buFont typeface="Arial" panose="020B0604020202020204" pitchFamily="34" charset="0"/>
              <a:buChar char="•"/>
            </a:pPr>
            <a:r>
              <a:rPr lang="en-US" sz="3200" dirty="0">
                <a:solidFill>
                  <a:schemeClr val="bg1"/>
                </a:solidFill>
                <a:latin typeface="FS Albert Pro Light"/>
                <a:ea typeface="+mj-ea"/>
                <a:cs typeface="+mj-cs"/>
              </a:rPr>
              <a:t>BD</a:t>
            </a:r>
            <a:r>
              <a:rPr lang="en-US" sz="3200" baseline="30000" dirty="0">
                <a:solidFill>
                  <a:schemeClr val="bg1"/>
                </a:solidFill>
                <a:latin typeface="FS Albert Pro Light"/>
              </a:rPr>
              <a:t>®</a:t>
            </a:r>
            <a:r>
              <a:rPr lang="en-US" sz="3200" dirty="0">
                <a:solidFill>
                  <a:schemeClr val="bg1"/>
                </a:solidFill>
                <a:latin typeface="FS Albert Pro Light"/>
                <a:ea typeface="+mj-ea"/>
                <a:cs typeface="+mj-cs"/>
              </a:rPr>
              <a:t> </a:t>
            </a:r>
            <a:r>
              <a:rPr lang="en-US" sz="3200" dirty="0" err="1">
                <a:solidFill>
                  <a:schemeClr val="bg1"/>
                </a:solidFill>
                <a:latin typeface="FS Albert Pro Light"/>
                <a:ea typeface="+mj-ea"/>
                <a:cs typeface="+mj-cs"/>
              </a:rPr>
              <a:t>AbSeq</a:t>
            </a:r>
            <a:r>
              <a:rPr lang="en-US" sz="3200" dirty="0">
                <a:solidFill>
                  <a:schemeClr val="bg1"/>
                </a:solidFill>
                <a:latin typeface="FS Albert Pro Light"/>
                <a:ea typeface="+mj-ea"/>
                <a:cs typeface="+mj-cs"/>
              </a:rPr>
              <a:t> Antibody-Oligonucleotides</a:t>
            </a:r>
          </a:p>
        </p:txBody>
      </p:sp>
    </p:spTree>
    <p:extLst>
      <p:ext uri="{BB962C8B-B14F-4D97-AF65-F5344CB8AC3E}">
        <p14:creationId xmlns:p14="http://schemas.microsoft.com/office/powerpoint/2010/main" val="13785994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9B25-8FF9-4ACC-BB93-64E909697377}"/>
              </a:ext>
            </a:extLst>
          </p:cNvPr>
          <p:cNvSpPr>
            <a:spLocks noGrp="1"/>
          </p:cNvSpPr>
          <p:nvPr>
            <p:ph type="title"/>
          </p:nvPr>
        </p:nvSpPr>
        <p:spPr/>
        <p:txBody>
          <a:bodyPr/>
          <a:lstStyle/>
          <a:p>
            <a:r>
              <a:rPr lang="en-US"/>
              <a:t>Chemistry</a:t>
            </a:r>
          </a:p>
        </p:txBody>
      </p:sp>
      <p:sp>
        <p:nvSpPr>
          <p:cNvPr id="5" name="Footer Placeholder 4">
            <a:extLst>
              <a:ext uri="{FF2B5EF4-FFF2-40B4-BE49-F238E27FC236}">
                <a16:creationId xmlns:a16="http://schemas.microsoft.com/office/drawing/2014/main" id="{C2014F3A-937B-430C-A892-F744E1F43CC6}"/>
              </a:ext>
            </a:extLst>
          </p:cNvPr>
          <p:cNvSpPr>
            <a:spLocks noGrp="1"/>
          </p:cNvSpPr>
          <p:nvPr>
            <p:ph type="ftr" sz="quarter" idx="12"/>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126845135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0BBCB1B-C18F-47B1-90C5-A5C69E8A10BE}"/>
              </a:ext>
            </a:extLst>
          </p:cNvPr>
          <p:cNvSpPr>
            <a:spLocks noGrp="1"/>
          </p:cNvSpPr>
          <p:nvPr>
            <p:ph type="ftr" sz="quarter" idx="16"/>
          </p:nvPr>
        </p:nvSpPr>
        <p:spPr>
          <a:xfrm>
            <a:off x="2432641" y="13004929"/>
            <a:ext cx="4364754" cy="356616"/>
          </a:xfrm>
        </p:spPr>
        <p:txBody>
          <a:bodyPr wrap="square" lIns="50800" tIns="50800" rIns="91440" bIns="50800" anchor="ctr">
            <a:normAutofit fontScale="92500"/>
          </a:bodyPr>
          <a:lstStyle/>
          <a:p>
            <a:pPr defTabSz="309563">
              <a:lnSpc>
                <a:spcPct val="110000"/>
              </a:lnSpc>
              <a:spcAft>
                <a:spcPts val="600"/>
              </a:spcAft>
            </a:pPr>
            <a:r>
              <a:rPr kumimoji="0" lang="en-US" b="0" i="0" u="none" strike="noStrike" cap="all" spc="130" normalizeH="0" baseline="0">
                <a:ln>
                  <a:noFill/>
                </a:ln>
                <a:effectLst/>
                <a:uFillTx/>
                <a:latin typeface="FS Albert Pro" panose="02000503040000020004" pitchFamily="2" charset="0"/>
                <a:ea typeface="FS Albert Pro" panose="02000503040000020004" pitchFamily="2" charset="0"/>
                <a:cs typeface="FS Albert Pro" panose="02000503040000020004" pitchFamily="2" charset="0"/>
                <a:sym typeface="Helvetica Neue"/>
              </a:rPr>
              <a:t>BD Rhapsody™ TCR/BCR Multiomic Assay</a:t>
            </a:r>
          </a:p>
        </p:txBody>
      </p:sp>
      <p:grpSp>
        <p:nvGrpSpPr>
          <p:cNvPr id="7" name="Group 6">
            <a:extLst>
              <a:ext uri="{FF2B5EF4-FFF2-40B4-BE49-F238E27FC236}">
                <a16:creationId xmlns:a16="http://schemas.microsoft.com/office/drawing/2014/main" id="{B4F4D1EC-244C-42D3-B501-FB3543CA91AB}"/>
              </a:ext>
            </a:extLst>
          </p:cNvPr>
          <p:cNvGrpSpPr/>
          <p:nvPr/>
        </p:nvGrpSpPr>
        <p:grpSpPr>
          <a:xfrm>
            <a:off x="9267765" y="9042927"/>
            <a:ext cx="10193437" cy="3507680"/>
            <a:chOff x="10684901" y="7615250"/>
            <a:chExt cx="10193437" cy="3645399"/>
          </a:xfrm>
        </p:grpSpPr>
        <p:sp>
          <p:nvSpPr>
            <p:cNvPr id="6" name="Rectangle: Rounded Corners 5">
              <a:extLst>
                <a:ext uri="{FF2B5EF4-FFF2-40B4-BE49-F238E27FC236}">
                  <a16:creationId xmlns:a16="http://schemas.microsoft.com/office/drawing/2014/main" id="{FB3254D4-F0D9-4B9A-91E9-531FB083D9E8}"/>
                </a:ext>
              </a:extLst>
            </p:cNvPr>
            <p:cNvSpPr/>
            <p:nvPr/>
          </p:nvSpPr>
          <p:spPr>
            <a:xfrm>
              <a:off x="10684901" y="7615250"/>
              <a:ext cx="10193437" cy="3402956"/>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F1B1DEFC-19F5-4C62-B7A8-E784346CBB5C}"/>
                </a:ext>
              </a:extLst>
            </p:cNvPr>
            <p:cNvSpPr txBox="1"/>
            <p:nvPr/>
          </p:nvSpPr>
          <p:spPr>
            <a:xfrm>
              <a:off x="11213641" y="7799576"/>
              <a:ext cx="9321477" cy="346107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solidFill>
                    <a:schemeClr val="bg1"/>
                  </a:solidFill>
                  <a:latin typeface="FS Albert Pro Light" panose="02000503040000020004" pitchFamily="2" charset="0"/>
                </a:rPr>
                <a:t>An RNA-based assay for detecting the identity and sequences of T cell receptors and B cell receptors that have many applications including CAR-T therapy, immuno-oncology, immunology, viral infections</a:t>
              </a:r>
            </a:p>
          </p:txBody>
        </p:sp>
      </p:grpSp>
      <p:pic>
        <p:nvPicPr>
          <p:cNvPr id="9" name="Picture 8">
            <a:extLst>
              <a:ext uri="{FF2B5EF4-FFF2-40B4-BE49-F238E27FC236}">
                <a16:creationId xmlns:a16="http://schemas.microsoft.com/office/drawing/2014/main" id="{199152B7-EA1A-4198-8512-EFFBF6949976}"/>
              </a:ext>
            </a:extLst>
          </p:cNvPr>
          <p:cNvPicPr>
            <a:picLocks noChangeAspect="1"/>
          </p:cNvPicPr>
          <p:nvPr/>
        </p:nvPicPr>
        <p:blipFill rotWithShape="1">
          <a:blip r:embed="rId3"/>
          <a:srcRect l="47302" r="1"/>
          <a:stretch/>
        </p:blipFill>
        <p:spPr>
          <a:xfrm>
            <a:off x="8724122" y="3134816"/>
            <a:ext cx="8780172" cy="7096053"/>
          </a:xfrm>
          <a:prstGeom prst="rect">
            <a:avLst/>
          </a:prstGeom>
        </p:spPr>
      </p:pic>
      <p:sp>
        <p:nvSpPr>
          <p:cNvPr id="13" name="Title 1">
            <a:extLst>
              <a:ext uri="{FF2B5EF4-FFF2-40B4-BE49-F238E27FC236}">
                <a16:creationId xmlns:a16="http://schemas.microsoft.com/office/drawing/2014/main" id="{BA3638ED-A02B-4123-8A50-C6A4544F3902}"/>
              </a:ext>
            </a:extLst>
          </p:cNvPr>
          <p:cNvSpPr txBox="1">
            <a:spLocks/>
          </p:cNvSpPr>
          <p:nvPr/>
        </p:nvSpPr>
        <p:spPr>
          <a:xfrm>
            <a:off x="457200" y="457200"/>
            <a:ext cx="12801600"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r>
              <a:rPr lang="en-US" sz="5400">
                <a:solidFill>
                  <a:schemeClr val="tx2"/>
                </a:solidFill>
                <a:latin typeface="FS Albert Pro Light" panose="02000503040000020004" pitchFamily="2" charset="0"/>
                <a:ea typeface="+mj-ea"/>
                <a:cs typeface="+mj-cs"/>
                <a:sym typeface="FSAlbertPro-Light"/>
              </a:rPr>
              <a:t>Two approaches for studying TCR/BCR </a:t>
            </a:r>
          </a:p>
          <a:p>
            <a:endParaRPr lang="en-US" sz="5400">
              <a:latin typeface="FS Albert Pro Light"/>
            </a:endParaRPr>
          </a:p>
        </p:txBody>
      </p:sp>
      <p:sp>
        <p:nvSpPr>
          <p:cNvPr id="5" name="TextBox 4">
            <a:extLst>
              <a:ext uri="{FF2B5EF4-FFF2-40B4-BE49-F238E27FC236}">
                <a16:creationId xmlns:a16="http://schemas.microsoft.com/office/drawing/2014/main" id="{B92E744B-6927-4D13-937A-C65F7636C1F1}"/>
              </a:ext>
            </a:extLst>
          </p:cNvPr>
          <p:cNvSpPr txBox="1"/>
          <p:nvPr/>
        </p:nvSpPr>
        <p:spPr>
          <a:xfrm>
            <a:off x="1278294" y="2146041"/>
            <a:ext cx="7147249" cy="646331"/>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Structure of T cell and B cell receptors</a:t>
            </a:r>
          </a:p>
        </p:txBody>
      </p:sp>
      <p:cxnSp>
        <p:nvCxnSpPr>
          <p:cNvPr id="10" name="Connector: Elbow 9">
            <a:extLst>
              <a:ext uri="{FF2B5EF4-FFF2-40B4-BE49-F238E27FC236}">
                <a16:creationId xmlns:a16="http://schemas.microsoft.com/office/drawing/2014/main" id="{599E7DA2-4367-4686-964E-62C0995DB168}"/>
              </a:ext>
            </a:extLst>
          </p:cNvPr>
          <p:cNvCxnSpPr>
            <a:cxnSpLocks/>
          </p:cNvCxnSpPr>
          <p:nvPr/>
        </p:nvCxnSpPr>
        <p:spPr>
          <a:xfrm flipV="1">
            <a:off x="4917233" y="4260149"/>
            <a:ext cx="3508310" cy="2010023"/>
          </a:xfrm>
          <a:prstGeom prst="bentConnector3">
            <a:avLst>
              <a:gd name="adj1" fmla="val 0"/>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5" name="Picture 14" descr="Diagram&#10;&#10;Description automatically generated">
            <a:extLst>
              <a:ext uri="{FF2B5EF4-FFF2-40B4-BE49-F238E27FC236}">
                <a16:creationId xmlns:a16="http://schemas.microsoft.com/office/drawing/2014/main" id="{99B6EF3E-827A-4341-B3FA-1434915B9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490" y="5158085"/>
            <a:ext cx="7187780" cy="4479465"/>
          </a:xfrm>
          <a:prstGeom prst="rect">
            <a:avLst/>
          </a:prstGeom>
        </p:spPr>
      </p:pic>
      <p:sp>
        <p:nvSpPr>
          <p:cNvPr id="18" name="TextBox 17">
            <a:extLst>
              <a:ext uri="{FF2B5EF4-FFF2-40B4-BE49-F238E27FC236}">
                <a16:creationId xmlns:a16="http://schemas.microsoft.com/office/drawing/2014/main" id="{9FBEB31C-2B10-49BE-AF79-543C47790857}"/>
              </a:ext>
            </a:extLst>
          </p:cNvPr>
          <p:cNvSpPr txBox="1"/>
          <p:nvPr/>
        </p:nvSpPr>
        <p:spPr>
          <a:xfrm>
            <a:off x="996771" y="10633521"/>
            <a:ext cx="5599972" cy="707886"/>
          </a:xfrm>
          <a:prstGeom prst="rect">
            <a:avLst/>
          </a:prstGeom>
          <a:ln w="12700">
            <a:miter lim="400000"/>
          </a:ln>
        </p:spPr>
        <p:txBody>
          <a:bodyPr wrap="square" lIns="91440" tIns="45720" rIns="91440" bIns="45720" rtlCol="0">
            <a:spAutoFit/>
          </a:bodyPr>
          <a:lstStyle/>
          <a:p>
            <a:pPr algn="l" defTabSz="825500" hangingPunct="1"/>
            <a:r>
              <a:rPr lang="en-US" sz="2000" dirty="0">
                <a:effectLst/>
                <a:latin typeface="FS Albert Pro" panose="02000503040000020004" pitchFamily="2" charset="0"/>
                <a:ea typeface="Dotum" panose="020B0503020000020004" pitchFamily="34" charset="-127"/>
              </a:rPr>
              <a:t>Structure variant alpha: beta, also detects </a:t>
            </a:r>
            <a:r>
              <a:rPr lang="en-US" sz="2000" dirty="0" err="1">
                <a:effectLst/>
                <a:latin typeface="FS Albert Pro" panose="02000503040000020004" pitchFamily="2" charset="0"/>
                <a:ea typeface="Dotum" panose="020B0503020000020004" pitchFamily="34" charset="-127"/>
              </a:rPr>
              <a:t>gamma:delta</a:t>
            </a:r>
            <a:r>
              <a:rPr lang="en-US" sz="2000" dirty="0">
                <a:effectLst/>
                <a:latin typeface="FS Albert Pro" panose="02000503040000020004" pitchFamily="2" charset="0"/>
                <a:ea typeface="Dotum" panose="020B0503020000020004" pitchFamily="34" charset="-127"/>
              </a:rPr>
              <a:t> chains</a:t>
            </a:r>
            <a:endParaRPr lang="en-US" sz="4000" dirty="0">
              <a:solidFill>
                <a:schemeClr val="tx2"/>
              </a:solidFill>
              <a:latin typeface="FS Albert Pro" panose="02000503040000020004" pitchFamily="2" charset="0"/>
              <a:ea typeface="Dotum" panose="020B0503020000020004" pitchFamily="34" charset="-127"/>
              <a:cs typeface="+mj-cs"/>
              <a:sym typeface="FSAlbertPro-Light"/>
            </a:endParaRPr>
          </a:p>
        </p:txBody>
      </p:sp>
    </p:spTree>
    <p:extLst>
      <p:ext uri="{BB962C8B-B14F-4D97-AF65-F5344CB8AC3E}">
        <p14:creationId xmlns:p14="http://schemas.microsoft.com/office/powerpoint/2010/main" val="2911047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0BBCB1B-C18F-47B1-90C5-A5C69E8A10BE}"/>
              </a:ext>
            </a:extLst>
          </p:cNvPr>
          <p:cNvSpPr>
            <a:spLocks noGrp="1"/>
          </p:cNvSpPr>
          <p:nvPr>
            <p:ph type="ftr" sz="quarter" idx="16"/>
          </p:nvPr>
        </p:nvSpPr>
        <p:spPr>
          <a:xfrm>
            <a:off x="2432641" y="13004929"/>
            <a:ext cx="4364754" cy="356616"/>
          </a:xfrm>
        </p:spPr>
        <p:txBody>
          <a:bodyPr wrap="square" lIns="50800" tIns="50800" rIns="91440" bIns="50800" anchor="ctr">
            <a:normAutofit fontScale="92500"/>
          </a:bodyPr>
          <a:lstStyle/>
          <a:p>
            <a:pPr defTabSz="309563">
              <a:lnSpc>
                <a:spcPct val="110000"/>
              </a:lnSpc>
              <a:spcAft>
                <a:spcPts val="600"/>
              </a:spcAft>
            </a:pPr>
            <a:r>
              <a:rPr kumimoji="0" lang="en-US" b="0" i="0" u="none" strike="noStrike" cap="all" spc="130" normalizeH="0" baseline="0">
                <a:ln>
                  <a:noFill/>
                </a:ln>
                <a:effectLst/>
                <a:uFillTx/>
                <a:latin typeface="FS Albert Pro" panose="02000503040000020004" pitchFamily="2" charset="0"/>
                <a:ea typeface="FS Albert Pro" panose="02000503040000020004" pitchFamily="2" charset="0"/>
                <a:cs typeface="FS Albert Pro" panose="02000503040000020004" pitchFamily="2" charset="0"/>
                <a:sym typeface="Helvetica Neue"/>
              </a:rPr>
              <a:t>BD Rhapsody™ TCR/BCR Multiomic Assay</a:t>
            </a:r>
          </a:p>
        </p:txBody>
      </p:sp>
      <p:sp>
        <p:nvSpPr>
          <p:cNvPr id="13" name="Title 1">
            <a:extLst>
              <a:ext uri="{FF2B5EF4-FFF2-40B4-BE49-F238E27FC236}">
                <a16:creationId xmlns:a16="http://schemas.microsoft.com/office/drawing/2014/main" id="{BA3638ED-A02B-4123-8A50-C6A4544F3902}"/>
              </a:ext>
            </a:extLst>
          </p:cNvPr>
          <p:cNvSpPr txBox="1">
            <a:spLocks/>
          </p:cNvSpPr>
          <p:nvPr/>
        </p:nvSpPr>
        <p:spPr>
          <a:xfrm>
            <a:off x="457200" y="457200"/>
            <a:ext cx="12801600"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r>
              <a:rPr lang="en-US" sz="5400" dirty="0">
                <a:solidFill>
                  <a:schemeClr val="tx2"/>
                </a:solidFill>
              </a:rPr>
              <a:t>TCR/BCR capture and library preparation</a:t>
            </a:r>
          </a:p>
        </p:txBody>
      </p:sp>
      <p:pic>
        <p:nvPicPr>
          <p:cNvPr id="14" name="Picture 13">
            <a:extLst>
              <a:ext uri="{FF2B5EF4-FFF2-40B4-BE49-F238E27FC236}">
                <a16:creationId xmlns:a16="http://schemas.microsoft.com/office/drawing/2014/main" id="{A129BE69-4306-4B35-B22B-B973A7D479E7}"/>
              </a:ext>
            </a:extLst>
          </p:cNvPr>
          <p:cNvPicPr>
            <a:picLocks noChangeAspect="1"/>
          </p:cNvPicPr>
          <p:nvPr/>
        </p:nvPicPr>
        <p:blipFill>
          <a:blip r:embed="rId3"/>
          <a:stretch>
            <a:fillRect/>
          </a:stretch>
        </p:blipFill>
        <p:spPr>
          <a:xfrm>
            <a:off x="457200" y="2476228"/>
            <a:ext cx="21798822" cy="6113592"/>
          </a:xfrm>
          <a:prstGeom prst="rect">
            <a:avLst/>
          </a:prstGeom>
        </p:spPr>
      </p:pic>
    </p:spTree>
    <p:extLst>
      <p:ext uri="{BB962C8B-B14F-4D97-AF65-F5344CB8AC3E}">
        <p14:creationId xmlns:p14="http://schemas.microsoft.com/office/powerpoint/2010/main" val="392773427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0BBCB1B-C18F-47B1-90C5-A5C69E8A10BE}"/>
              </a:ext>
            </a:extLst>
          </p:cNvPr>
          <p:cNvSpPr>
            <a:spLocks noGrp="1"/>
          </p:cNvSpPr>
          <p:nvPr>
            <p:ph type="ftr" sz="quarter" idx="16"/>
          </p:nvPr>
        </p:nvSpPr>
        <p:spPr>
          <a:xfrm>
            <a:off x="2432641" y="13004929"/>
            <a:ext cx="4364754" cy="356616"/>
          </a:xfrm>
        </p:spPr>
        <p:txBody>
          <a:bodyPr wrap="square" lIns="50800" tIns="50800" rIns="91440" bIns="50800" anchor="ctr">
            <a:normAutofit fontScale="92500"/>
          </a:bodyPr>
          <a:lstStyle/>
          <a:p>
            <a:pPr defTabSz="309563">
              <a:lnSpc>
                <a:spcPct val="110000"/>
              </a:lnSpc>
              <a:spcAft>
                <a:spcPts val="600"/>
              </a:spcAft>
            </a:pPr>
            <a:r>
              <a:rPr kumimoji="0" lang="en-US" b="0" i="0" u="none" strike="noStrike" cap="all" spc="130" normalizeH="0" baseline="0">
                <a:ln>
                  <a:noFill/>
                </a:ln>
                <a:effectLst/>
                <a:uFillTx/>
                <a:latin typeface="FS Albert Pro" panose="02000503040000020004" pitchFamily="2" charset="0"/>
                <a:ea typeface="FS Albert Pro" panose="02000503040000020004" pitchFamily="2" charset="0"/>
                <a:cs typeface="FS Albert Pro" panose="02000503040000020004" pitchFamily="2" charset="0"/>
                <a:sym typeface="Helvetica Neue"/>
              </a:rPr>
              <a:t>BD Rhapsody™ TCR/BCR Multiomic Assay</a:t>
            </a:r>
          </a:p>
        </p:txBody>
      </p:sp>
      <p:sp>
        <p:nvSpPr>
          <p:cNvPr id="13" name="Title 1">
            <a:extLst>
              <a:ext uri="{FF2B5EF4-FFF2-40B4-BE49-F238E27FC236}">
                <a16:creationId xmlns:a16="http://schemas.microsoft.com/office/drawing/2014/main" id="{BA3638ED-A02B-4123-8A50-C6A4544F3902}"/>
              </a:ext>
            </a:extLst>
          </p:cNvPr>
          <p:cNvSpPr txBox="1">
            <a:spLocks/>
          </p:cNvSpPr>
          <p:nvPr/>
        </p:nvSpPr>
        <p:spPr>
          <a:xfrm>
            <a:off x="457200" y="457200"/>
            <a:ext cx="12801600"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r>
              <a:rPr lang="en-US" sz="5400" dirty="0">
                <a:solidFill>
                  <a:schemeClr val="tx2"/>
                </a:solidFill>
              </a:rPr>
              <a:t>TCR/BCR capture and library preparation</a:t>
            </a:r>
          </a:p>
        </p:txBody>
      </p:sp>
      <p:pic>
        <p:nvPicPr>
          <p:cNvPr id="7" name="Picture 6">
            <a:extLst>
              <a:ext uri="{FF2B5EF4-FFF2-40B4-BE49-F238E27FC236}">
                <a16:creationId xmlns:a16="http://schemas.microsoft.com/office/drawing/2014/main" id="{6734A1ED-0C54-41CF-97E1-736B300983C8}"/>
              </a:ext>
            </a:extLst>
          </p:cNvPr>
          <p:cNvPicPr>
            <a:picLocks noChangeAspect="1"/>
          </p:cNvPicPr>
          <p:nvPr/>
        </p:nvPicPr>
        <p:blipFill>
          <a:blip r:embed="rId3"/>
          <a:stretch>
            <a:fillRect/>
          </a:stretch>
        </p:blipFill>
        <p:spPr>
          <a:xfrm>
            <a:off x="700693" y="2254554"/>
            <a:ext cx="18937086" cy="8607766"/>
          </a:xfrm>
          <a:prstGeom prst="rect">
            <a:avLst/>
          </a:prstGeom>
        </p:spPr>
      </p:pic>
    </p:spTree>
    <p:extLst>
      <p:ext uri="{BB962C8B-B14F-4D97-AF65-F5344CB8AC3E}">
        <p14:creationId xmlns:p14="http://schemas.microsoft.com/office/powerpoint/2010/main" val="366628395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0BBCB1B-C18F-47B1-90C5-A5C69E8A10BE}"/>
              </a:ext>
            </a:extLst>
          </p:cNvPr>
          <p:cNvSpPr>
            <a:spLocks noGrp="1"/>
          </p:cNvSpPr>
          <p:nvPr>
            <p:ph type="ftr" sz="quarter" idx="16"/>
          </p:nvPr>
        </p:nvSpPr>
        <p:spPr>
          <a:xfrm>
            <a:off x="2432641" y="13004929"/>
            <a:ext cx="4364754" cy="356616"/>
          </a:xfrm>
        </p:spPr>
        <p:txBody>
          <a:bodyPr wrap="square" lIns="50800" tIns="50800" rIns="91440" bIns="50800" anchor="ctr">
            <a:normAutofit fontScale="92500"/>
          </a:bodyPr>
          <a:lstStyle/>
          <a:p>
            <a:pPr defTabSz="309563">
              <a:lnSpc>
                <a:spcPct val="110000"/>
              </a:lnSpc>
              <a:spcAft>
                <a:spcPts val="600"/>
              </a:spcAft>
            </a:pPr>
            <a:r>
              <a:rPr kumimoji="0" lang="en-US" b="0" i="0" u="none" strike="noStrike" cap="all" spc="130" normalizeH="0" baseline="0">
                <a:ln>
                  <a:noFill/>
                </a:ln>
                <a:effectLst/>
                <a:uFillTx/>
                <a:latin typeface="FS Albert Pro" panose="02000503040000020004" pitchFamily="2" charset="0"/>
                <a:ea typeface="FS Albert Pro" panose="02000503040000020004" pitchFamily="2" charset="0"/>
                <a:cs typeface="FS Albert Pro" panose="02000503040000020004" pitchFamily="2" charset="0"/>
                <a:sym typeface="Helvetica Neue"/>
              </a:rPr>
              <a:t>BD Rhapsody™ TCR/BCR Multiomic Assay</a:t>
            </a:r>
          </a:p>
        </p:txBody>
      </p:sp>
      <p:sp>
        <p:nvSpPr>
          <p:cNvPr id="13" name="Title 1">
            <a:extLst>
              <a:ext uri="{FF2B5EF4-FFF2-40B4-BE49-F238E27FC236}">
                <a16:creationId xmlns:a16="http://schemas.microsoft.com/office/drawing/2014/main" id="{BA3638ED-A02B-4123-8A50-C6A4544F3902}"/>
              </a:ext>
            </a:extLst>
          </p:cNvPr>
          <p:cNvSpPr txBox="1">
            <a:spLocks/>
          </p:cNvSpPr>
          <p:nvPr/>
        </p:nvSpPr>
        <p:spPr>
          <a:xfrm>
            <a:off x="457200" y="457200"/>
            <a:ext cx="12801600"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r>
              <a:rPr lang="en-US" sz="5400" dirty="0">
                <a:solidFill>
                  <a:schemeClr val="tx2"/>
                </a:solidFill>
              </a:rPr>
              <a:t>Technical specifications</a:t>
            </a:r>
          </a:p>
        </p:txBody>
      </p:sp>
      <p:graphicFrame>
        <p:nvGraphicFramePr>
          <p:cNvPr id="8" name="Table 7">
            <a:extLst>
              <a:ext uri="{FF2B5EF4-FFF2-40B4-BE49-F238E27FC236}">
                <a16:creationId xmlns:a16="http://schemas.microsoft.com/office/drawing/2014/main" id="{B615D0F2-7F1F-4AD4-B3FB-AE02CAE7CFB3}"/>
              </a:ext>
            </a:extLst>
          </p:cNvPr>
          <p:cNvGraphicFramePr>
            <a:graphicFrameLocks noGrp="1"/>
          </p:cNvGraphicFramePr>
          <p:nvPr>
            <p:extLst>
              <p:ext uri="{D42A27DB-BD31-4B8C-83A1-F6EECF244321}">
                <p14:modId xmlns:p14="http://schemas.microsoft.com/office/powerpoint/2010/main" val="186129746"/>
              </p:ext>
            </p:extLst>
          </p:nvPr>
        </p:nvGraphicFramePr>
        <p:xfrm>
          <a:off x="833251" y="2070044"/>
          <a:ext cx="16515619" cy="9558730"/>
        </p:xfrm>
        <a:graphic>
          <a:graphicData uri="http://schemas.openxmlformats.org/drawingml/2006/table">
            <a:tbl>
              <a:tblPr firstRow="1" firstCol="1" bandRow="1">
                <a:tableStyleId>{5C22544A-7EE6-4342-B048-85BDC9FD1C3A}</a:tableStyleId>
              </a:tblPr>
              <a:tblGrid>
                <a:gridCol w="4316693">
                  <a:extLst>
                    <a:ext uri="{9D8B030D-6E8A-4147-A177-3AD203B41FA5}">
                      <a16:colId xmlns:a16="http://schemas.microsoft.com/office/drawing/2014/main" val="20000"/>
                    </a:ext>
                  </a:extLst>
                </a:gridCol>
                <a:gridCol w="12198926">
                  <a:extLst>
                    <a:ext uri="{9D8B030D-6E8A-4147-A177-3AD203B41FA5}">
                      <a16:colId xmlns:a16="http://schemas.microsoft.com/office/drawing/2014/main" val="20001"/>
                    </a:ext>
                  </a:extLst>
                </a:gridCol>
              </a:tblGrid>
              <a:tr h="855695">
                <a:tc gridSpan="2">
                  <a:txBody>
                    <a:bodyPr/>
                    <a:lstStyle/>
                    <a:p>
                      <a:pPr marL="0" marR="0" algn="l">
                        <a:lnSpc>
                          <a:spcPct val="107000"/>
                        </a:lnSpc>
                        <a:spcBef>
                          <a:spcPts val="0"/>
                        </a:spcBef>
                        <a:spcAft>
                          <a:spcPts val="0"/>
                        </a:spcAft>
                      </a:pPr>
                      <a:r>
                        <a:rPr lang="en-US" sz="2400" b="1" i="0">
                          <a:solidFill>
                            <a:schemeClr val="bg1"/>
                          </a:solidFill>
                          <a:effectLst/>
                          <a:latin typeface="FS Albert Pro" panose="02000503040000020004"/>
                          <a:ea typeface="Calibri" panose="020F0502020204030204" pitchFamily="34" charset="0"/>
                          <a:cs typeface="Arial" panose="020B0604020202020204" pitchFamily="34" charset="0"/>
                        </a:rPr>
                        <a:t>Specifications:</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l">
                        <a:lnSpc>
                          <a:spcPct val="107000"/>
                        </a:lnSpc>
                        <a:spcBef>
                          <a:spcPts val="0"/>
                        </a:spcBef>
                        <a:spcAft>
                          <a:spcPts val="0"/>
                        </a:spcAft>
                      </a:pPr>
                      <a:endParaRPr lang="en-US" sz="24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33" marR="69333" marT="73955" marB="7395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06304">
                <a:tc>
                  <a:txBody>
                    <a:bodyPr/>
                    <a:lstStyle/>
                    <a:p>
                      <a:pPr marL="0" marR="0" algn="l">
                        <a:lnSpc>
                          <a:spcPct val="107000"/>
                        </a:lnSpc>
                        <a:spcBef>
                          <a:spcPts val="0"/>
                        </a:spcBef>
                        <a:spcAft>
                          <a:spcPts val="0"/>
                        </a:spcAft>
                      </a:pPr>
                      <a:r>
                        <a:rPr lang="en-US" sz="2400" b="1" i="0" dirty="0">
                          <a:solidFill>
                            <a:schemeClr val="tx2"/>
                          </a:solidFill>
                          <a:effectLst/>
                          <a:latin typeface="FS Albert Pro" panose="02000503040000020004"/>
                          <a:ea typeface="Calibri" panose="020F0502020204030204" pitchFamily="34" charset="0"/>
                          <a:cs typeface="Arial" panose="020B0604020202020204" pitchFamily="34" charset="0"/>
                        </a:rPr>
                        <a:t>Capture bead</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b="1" i="0" dirty="0">
                          <a:solidFill>
                            <a:schemeClr val="tx2"/>
                          </a:solidFill>
                          <a:effectLst/>
                          <a:latin typeface="FS Albert Pro" panose="02000503040000020004"/>
                          <a:ea typeface="Calibri" panose="020F0502020204030204" pitchFamily="34" charset="0"/>
                          <a:cs typeface="Arial" panose="020B0604020202020204" pitchFamily="34" charset="0"/>
                        </a:rPr>
                        <a:t>Enhanced bead</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55695">
                <a:tc>
                  <a:txBody>
                    <a:bodyPr/>
                    <a:lstStyle/>
                    <a:p>
                      <a:pPr marL="0" marR="0" algn="l">
                        <a:lnSpc>
                          <a:spcPct val="107000"/>
                        </a:lnSpc>
                        <a:spcBef>
                          <a:spcPts val="0"/>
                        </a:spcBef>
                        <a:spcAft>
                          <a:spcPts val="0"/>
                        </a:spcAft>
                      </a:pP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Assay compatibility</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BD Rhapsody™ Targeted and BD Rhapsody™ WTA Kits (+/- BD</a:t>
                      </a:r>
                      <a:r>
                        <a:rPr lang="en-US" sz="2400" b="1" i="0" baseline="30000" dirty="0">
                          <a:solidFill>
                            <a:schemeClr val="bg1"/>
                          </a:solidFill>
                          <a:effectLst/>
                          <a:latin typeface="FS Albert Pro" panose="02000503040000020004"/>
                          <a:ea typeface="Calibri" panose="020F0502020204030204" pitchFamily="34" charset="0"/>
                          <a:cs typeface="Arial" panose="020B0604020202020204" pitchFamily="34" charset="0"/>
                        </a:rPr>
                        <a:t>®</a:t>
                      </a: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 </a:t>
                      </a:r>
                      <a:r>
                        <a:rPr lang="en-US" sz="2400" b="1" i="0" dirty="0" err="1">
                          <a:solidFill>
                            <a:schemeClr val="bg1"/>
                          </a:solidFill>
                          <a:effectLst/>
                          <a:latin typeface="FS Albert Pro" panose="02000503040000020004"/>
                          <a:ea typeface="Calibri" panose="020F0502020204030204" pitchFamily="34" charset="0"/>
                          <a:cs typeface="Arial" panose="020B0604020202020204" pitchFamily="34" charset="0"/>
                        </a:rPr>
                        <a:t>AbSeq</a:t>
                      </a: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 Assay/BD</a:t>
                      </a:r>
                      <a:r>
                        <a:rPr lang="en-US" sz="2400" b="1" i="0" baseline="30000" dirty="0">
                          <a:solidFill>
                            <a:schemeClr val="bg1"/>
                          </a:solidFill>
                          <a:effectLst/>
                          <a:latin typeface="FS Albert Pro" panose="02000503040000020004"/>
                          <a:ea typeface="Calibri" panose="020F0502020204030204" pitchFamily="34" charset="0"/>
                          <a:cs typeface="Arial" panose="020B0604020202020204" pitchFamily="34" charset="0"/>
                        </a:rPr>
                        <a:t>®</a:t>
                      </a: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 Single-Cell Multiplexing Kit)</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855695">
                <a:tc>
                  <a:txBody>
                    <a:bodyPr/>
                    <a:lstStyle/>
                    <a:p>
                      <a:pPr marL="0" marR="0" algn="l">
                        <a:lnSpc>
                          <a:spcPct val="107000"/>
                        </a:lnSpc>
                        <a:spcBef>
                          <a:spcPts val="0"/>
                        </a:spcBef>
                        <a:spcAft>
                          <a:spcPts val="0"/>
                        </a:spcAft>
                      </a:pPr>
                      <a:r>
                        <a:rPr lang="en-US" sz="2400" b="1" i="0" dirty="0" err="1">
                          <a:solidFill>
                            <a:schemeClr val="tx2"/>
                          </a:solidFill>
                          <a:effectLst/>
                          <a:latin typeface="FS Albert Pro" panose="02000503040000020004"/>
                          <a:ea typeface="Calibri" panose="020F0502020204030204" pitchFamily="34" charset="0"/>
                          <a:cs typeface="Arial" panose="020B0604020202020204" pitchFamily="34" charset="0"/>
                        </a:rPr>
                        <a:t>PhiX</a:t>
                      </a:r>
                      <a:r>
                        <a:rPr lang="en-US" sz="2400" b="1" i="0" dirty="0">
                          <a:solidFill>
                            <a:schemeClr val="tx2"/>
                          </a:solidFill>
                          <a:effectLst/>
                          <a:latin typeface="FS Albert Pro" panose="02000503040000020004"/>
                          <a:ea typeface="Calibri" panose="020F0502020204030204" pitchFamily="34" charset="0"/>
                          <a:cs typeface="Arial" panose="020B0604020202020204" pitchFamily="34" charset="0"/>
                        </a:rPr>
                        <a:t> requirement</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400" b="1">
                          <a:solidFill>
                            <a:schemeClr val="tx2"/>
                          </a:solidFill>
                          <a:latin typeface="FS Albert Pro" panose="02000503040000020004"/>
                        </a:rPr>
                        <a:t>3% </a:t>
                      </a:r>
                      <a:r>
                        <a:rPr lang="en-US" sz="2400" b="1" err="1">
                          <a:solidFill>
                            <a:schemeClr val="tx2"/>
                          </a:solidFill>
                          <a:latin typeface="FS Albert Pro" panose="02000503040000020004"/>
                        </a:rPr>
                        <a:t>PhiX</a:t>
                      </a:r>
                      <a:r>
                        <a:rPr lang="en-US" sz="2400" b="1">
                          <a:solidFill>
                            <a:schemeClr val="tx2"/>
                          </a:solidFill>
                          <a:latin typeface="FS Albert Pro" panose="02000503040000020004"/>
                        </a:rPr>
                        <a:t> (does not apply to TCR/BCR alone or </a:t>
                      </a:r>
                      <a:r>
                        <a:rPr lang="en-US" sz="2400" b="1" err="1">
                          <a:solidFill>
                            <a:schemeClr val="tx2"/>
                          </a:solidFill>
                          <a:latin typeface="FS Albert Pro" panose="02000503040000020004"/>
                        </a:rPr>
                        <a:t>AbSeq</a:t>
                      </a:r>
                      <a:r>
                        <a:rPr lang="en-US" sz="2400" b="1">
                          <a:solidFill>
                            <a:schemeClr val="tx2"/>
                          </a:solidFill>
                          <a:latin typeface="FS Albert Pro" panose="02000503040000020004"/>
                        </a:rPr>
                        <a:t>/SMK alone)</a:t>
                      </a:r>
                      <a:endParaRPr lang="en-US" sz="2400" b="1" i="1">
                        <a:solidFill>
                          <a:schemeClr val="tx2"/>
                        </a:solidFill>
                        <a:latin typeface="FS Albert Pro" panose="02000503040000020004"/>
                      </a:endParaRP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809166"/>
                  </a:ext>
                </a:extLst>
              </a:tr>
              <a:tr h="855695">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TCR/BCR sequencing depth</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r>
                        <a:rPr lang="en-US" sz="2400" b="1" dirty="0">
                          <a:solidFill>
                            <a:schemeClr val="bg1"/>
                          </a:solidFill>
                          <a:latin typeface="FS Albert Pro" panose="02000503040000020004"/>
                        </a:rPr>
                        <a:t>5,000 reads per cell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65821144"/>
                  </a:ext>
                </a:extLst>
              </a:tr>
              <a:tr h="855695">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1" i="0" dirty="0">
                          <a:solidFill>
                            <a:schemeClr val="tx2"/>
                          </a:solidFill>
                          <a:effectLst/>
                          <a:latin typeface="FS Albert Pro" panose="02000503040000020004"/>
                          <a:ea typeface="Calibri" panose="020F0502020204030204" pitchFamily="34" charset="0"/>
                          <a:cs typeface="Arial" panose="020B0604020202020204" pitchFamily="34" charset="0"/>
                        </a:rPr>
                        <a:t>Assay time</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400" b="1" dirty="0">
                          <a:solidFill>
                            <a:schemeClr val="tx2"/>
                          </a:solidFill>
                          <a:latin typeface="FS Albert Pro" panose="02000503040000020004"/>
                        </a:rPr>
                        <a:t> 2 working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12719"/>
                  </a:ext>
                </a:extLst>
              </a:tr>
              <a:tr h="855695">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Cell input</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r>
                        <a:rPr lang="en-US" sz="2400" b="1" dirty="0">
                          <a:solidFill>
                            <a:schemeClr val="bg1"/>
                          </a:solidFill>
                          <a:latin typeface="FS Albert Pro" panose="02000503040000020004"/>
                        </a:rPr>
                        <a:t>5,000–20,000 (unless subsampling beads)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596858180"/>
                  </a:ext>
                </a:extLst>
              </a:tr>
              <a:tr h="855695">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1" i="0" dirty="0" err="1">
                          <a:solidFill>
                            <a:schemeClr val="tx2"/>
                          </a:solidFill>
                          <a:effectLst/>
                          <a:latin typeface="FS Albert Pro" panose="02000503040000020004"/>
                          <a:ea typeface="Calibri" panose="020F0502020204030204" pitchFamily="34" charset="0"/>
                          <a:cs typeface="Arial" panose="020B0604020202020204" pitchFamily="34" charset="0"/>
                        </a:rPr>
                        <a:t>AbSeq</a:t>
                      </a:r>
                      <a:r>
                        <a:rPr lang="en-US" sz="2400" b="1" i="0" dirty="0">
                          <a:solidFill>
                            <a:schemeClr val="tx2"/>
                          </a:solidFill>
                          <a:effectLst/>
                          <a:latin typeface="FS Albert Pro" panose="02000503040000020004"/>
                          <a:ea typeface="Calibri" panose="020F0502020204030204" pitchFamily="34" charset="0"/>
                          <a:cs typeface="Arial" panose="020B0604020202020204" pitchFamily="34" charset="0"/>
                        </a:rPr>
                        <a:t>/SMK library prep</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400" b="1">
                          <a:solidFill>
                            <a:schemeClr val="tx2"/>
                          </a:solidFill>
                          <a:latin typeface="FS Albert Pro" panose="02000503040000020004"/>
                        </a:rPr>
                        <a:t>Amplified from supernatant only (not from bead)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1350142"/>
                  </a:ext>
                </a:extLst>
              </a:tr>
              <a:tr h="855695">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Targeted library prep</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r>
                        <a:rPr lang="en-US" sz="2400" b="1">
                          <a:solidFill>
                            <a:schemeClr val="bg1"/>
                          </a:solidFill>
                          <a:latin typeface="FS Albert Pro" panose="02000503040000020004"/>
                        </a:rPr>
                        <a:t>Amplify TCR/BCR PCR1 first, then go back to beads and amplify targeted mRNA second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158146139"/>
                  </a:ext>
                </a:extLst>
              </a:tr>
              <a:tr h="855695">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1" i="0" dirty="0">
                          <a:solidFill>
                            <a:schemeClr val="tx2"/>
                          </a:solidFill>
                          <a:effectLst/>
                          <a:latin typeface="FS Albert Pro" panose="02000503040000020004"/>
                          <a:ea typeface="Calibri" panose="020F0502020204030204" pitchFamily="34" charset="0"/>
                          <a:cs typeface="Arial" panose="020B0604020202020204" pitchFamily="34" charset="0"/>
                        </a:rPr>
                        <a:t>WTA library prep</a:t>
                      </a:r>
                    </a:p>
                    <a:p>
                      <a:pPr marL="0" marR="0" lvl="0" indent="0" algn="l" defTabSz="584200" eaLnBrk="1" fontAlgn="auto" latinLnBrk="0" hangingPunct="1">
                        <a:lnSpc>
                          <a:spcPct val="107000"/>
                        </a:lnSpc>
                        <a:spcBef>
                          <a:spcPts val="0"/>
                        </a:spcBef>
                        <a:spcAft>
                          <a:spcPts val="0"/>
                        </a:spcAft>
                        <a:buClrTx/>
                        <a:buSzTx/>
                        <a:buFontTx/>
                        <a:buNone/>
                        <a:tabLst/>
                        <a:defRPr/>
                      </a:pPr>
                      <a:endParaRPr lang="en-US" sz="2400" b="1" i="0" dirty="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400" b="1">
                          <a:solidFill>
                            <a:schemeClr val="tx2"/>
                          </a:solidFill>
                          <a:latin typeface="FS Albert Pro" panose="02000503040000020004"/>
                        </a:rPr>
                        <a:t>Do WTA RPE on beads first, then go back to beads and amplify TCR/BCR PCR1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2479380"/>
                  </a:ext>
                </a:extLst>
              </a:tr>
              <a:tr h="855695">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Subsampling beads</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r>
                        <a:rPr lang="en-US" sz="2400" b="1" dirty="0">
                          <a:solidFill>
                            <a:schemeClr val="bg1"/>
                          </a:solidFill>
                          <a:latin typeface="FS Albert Pro" panose="02000503040000020004"/>
                        </a:rPr>
                        <a:t>Yes, for Targeted and WTA workflows but NOT for workflows with </a:t>
                      </a:r>
                      <a:r>
                        <a:rPr lang="en-US" sz="2400" b="1" dirty="0" err="1">
                          <a:solidFill>
                            <a:schemeClr val="bg1"/>
                          </a:solidFill>
                          <a:latin typeface="FS Albert Pro" panose="02000503040000020004"/>
                        </a:rPr>
                        <a:t>AbSeq</a:t>
                      </a:r>
                      <a:r>
                        <a:rPr lang="en-US" sz="2400" b="1" dirty="0">
                          <a:solidFill>
                            <a:schemeClr val="bg1"/>
                          </a:solidFill>
                          <a:latin typeface="FS Albert Pro" panose="02000503040000020004"/>
                        </a:rPr>
                        <a:t> and SMK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456485299"/>
                  </a:ext>
                </a:extLst>
              </a:tr>
            </a:tbl>
          </a:graphicData>
        </a:graphic>
      </p:graphicFrame>
    </p:spTree>
    <p:extLst>
      <p:ext uri="{BB962C8B-B14F-4D97-AF65-F5344CB8AC3E}">
        <p14:creationId xmlns:p14="http://schemas.microsoft.com/office/powerpoint/2010/main" val="785725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Presentation…"/>
          <p:cNvSpPr txBox="1">
            <a:spLocks noGrp="1"/>
          </p:cNvSpPr>
          <p:nvPr>
            <p:ph type="title"/>
          </p:nvPr>
        </p:nvSpPr>
        <p:spPr/>
        <p:txBody>
          <a:bodyPr>
            <a:normAutofit/>
          </a:bodyPr>
          <a:lstStyle/>
          <a:p>
            <a:r>
              <a:rPr lang="en-US" dirty="0"/>
              <a:t>Application performance</a:t>
            </a:r>
          </a:p>
        </p:txBody>
      </p:sp>
      <p:sp>
        <p:nvSpPr>
          <p:cNvPr id="7" name="Footer Placeholder 6">
            <a:extLst>
              <a:ext uri="{FF2B5EF4-FFF2-40B4-BE49-F238E27FC236}">
                <a16:creationId xmlns:a16="http://schemas.microsoft.com/office/drawing/2014/main" id="{4E6AE6E0-D916-1A41-A35D-9CF648C3418F}"/>
              </a:ext>
            </a:extLst>
          </p:cNvPr>
          <p:cNvSpPr>
            <a:spLocks noGrp="1"/>
          </p:cNvSpPr>
          <p:nvPr>
            <p:ph type="ftr" sz="quarter" idx="12"/>
          </p:nvPr>
        </p:nvSpPr>
        <p:spPr/>
        <p:txBody>
          <a:bodyPr/>
          <a:lstStyle/>
          <a:p>
            <a:r>
              <a:rPr lang="en-US"/>
              <a:t>BD Rhapsody™ TCR/BCR Multiomic Assay</a:t>
            </a:r>
          </a:p>
        </p:txBody>
      </p:sp>
    </p:spTree>
    <p:extLst>
      <p:ext uri="{BB962C8B-B14F-4D97-AF65-F5344CB8AC3E}">
        <p14:creationId xmlns:p14="http://schemas.microsoft.com/office/powerpoint/2010/main" val="155917279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scatter chart&#10;&#10;Description automatically generated">
            <a:extLst>
              <a:ext uri="{FF2B5EF4-FFF2-40B4-BE49-F238E27FC236}">
                <a16:creationId xmlns:a16="http://schemas.microsoft.com/office/drawing/2014/main" id="{0FD20590-9CEC-464E-B110-0AFB41B06A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7395" y="5736025"/>
            <a:ext cx="8393251" cy="5014192"/>
          </a:xfrm>
          <a:prstGeom prst="rect">
            <a:avLst/>
          </a:prstGeom>
        </p:spPr>
      </p:pic>
      <p:sp>
        <p:nvSpPr>
          <p:cNvPr id="6" name="Footer Placeholder 5">
            <a:extLst>
              <a:ext uri="{FF2B5EF4-FFF2-40B4-BE49-F238E27FC236}">
                <a16:creationId xmlns:a16="http://schemas.microsoft.com/office/drawing/2014/main" id="{A0EAA8A1-7F4A-4437-BF55-000EBCFACE7F}"/>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9" name="Title 1">
            <a:extLst>
              <a:ext uri="{FF2B5EF4-FFF2-40B4-BE49-F238E27FC236}">
                <a16:creationId xmlns:a16="http://schemas.microsoft.com/office/drawing/2014/main" id="{78E1B2C9-24D4-4C6E-9884-80EFDCC44992}"/>
              </a:ext>
            </a:extLst>
          </p:cNvPr>
          <p:cNvSpPr>
            <a:spLocks noGrp="1"/>
          </p:cNvSpPr>
          <p:nvPr>
            <p:ph type="title"/>
          </p:nvPr>
        </p:nvSpPr>
        <p:spPr>
          <a:xfrm>
            <a:off x="457200" y="457200"/>
            <a:ext cx="13599994" cy="2711753"/>
          </a:xfrm>
        </p:spPr>
        <p:txBody>
          <a:bodyPr/>
          <a:lstStyle/>
          <a:p>
            <a:pPr rtl="0"/>
            <a:r>
              <a:rPr lang="en-US" sz="5400" dirty="0">
                <a:solidFill>
                  <a:schemeClr val="tx2"/>
                </a:solidFill>
              </a:rPr>
              <a:t>A single workflow profiling TCR designed to work alongside Targeted or WTA and protein analysis for multiplexed samples</a:t>
            </a:r>
          </a:p>
        </p:txBody>
      </p:sp>
      <p:grpSp>
        <p:nvGrpSpPr>
          <p:cNvPr id="11" name="Group 10">
            <a:extLst>
              <a:ext uri="{FF2B5EF4-FFF2-40B4-BE49-F238E27FC236}">
                <a16:creationId xmlns:a16="http://schemas.microsoft.com/office/drawing/2014/main" id="{3BA644D2-E5F3-49D7-9ED9-5E869C579B5D}"/>
              </a:ext>
            </a:extLst>
          </p:cNvPr>
          <p:cNvGrpSpPr/>
          <p:nvPr/>
        </p:nvGrpSpPr>
        <p:grpSpPr>
          <a:xfrm>
            <a:off x="400702" y="3455043"/>
            <a:ext cx="6457298" cy="8552717"/>
            <a:chOff x="3822224" y="2114072"/>
            <a:chExt cx="8192355" cy="8552717"/>
          </a:xfrm>
        </p:grpSpPr>
        <p:sp>
          <p:nvSpPr>
            <p:cNvPr id="12" name="Rectangle: Rounded Corners 11">
              <a:extLst>
                <a:ext uri="{FF2B5EF4-FFF2-40B4-BE49-F238E27FC236}">
                  <a16:creationId xmlns:a16="http://schemas.microsoft.com/office/drawing/2014/main" id="{945D1988-332E-4220-94DE-9959AE7BFAC1}"/>
                </a:ext>
              </a:extLst>
            </p:cNvPr>
            <p:cNvSpPr/>
            <p:nvPr/>
          </p:nvSpPr>
          <p:spPr>
            <a:xfrm>
              <a:off x="3822224" y="2114072"/>
              <a:ext cx="8192355" cy="8552717"/>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3" name="TextBox 12">
              <a:extLst>
                <a:ext uri="{FF2B5EF4-FFF2-40B4-BE49-F238E27FC236}">
                  <a16:creationId xmlns:a16="http://schemas.microsoft.com/office/drawing/2014/main" id="{11A07145-C0C0-405B-B37D-07F863E0680A}"/>
                </a:ext>
              </a:extLst>
            </p:cNvPr>
            <p:cNvSpPr txBox="1"/>
            <p:nvPr/>
          </p:nvSpPr>
          <p:spPr>
            <a:xfrm>
              <a:off x="4338688" y="2829154"/>
              <a:ext cx="6966070" cy="563231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FS Albert Pro" panose="02000503040000020004"/>
                  <a:ea typeface="Calibri" panose="020F0502020204030204" pitchFamily="34" charset="0"/>
                  <a:cs typeface="Times New Roman"/>
                </a:rPr>
                <a:t>R</a:t>
              </a:r>
              <a:r>
                <a:rPr lang="en-US" sz="3600" dirty="0">
                  <a:effectLst/>
                  <a:latin typeface="FS Albert Pro" panose="02000503040000020004"/>
                  <a:ea typeface="Calibri" panose="020F0502020204030204" pitchFamily="34" charset="0"/>
                  <a:cs typeface="Times New Roman"/>
                </a:rPr>
                <a:t>esting PBMCs and enriched T cells from different donors were multiplexed and stained with IDP + 4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drop-ins and a 15-plex </a:t>
              </a:r>
              <a:r>
                <a:rPr lang="en-US" sz="3600" dirty="0" err="1">
                  <a:effectLst/>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panel, respectively. Presented is an example of an analysis using PBMC cells.</a:t>
              </a:r>
              <a:endParaRPr lang="en-US" sz="3600" dirty="0">
                <a:latin typeface="FS Albert Pro" panose="02000503040000020004"/>
                <a:cs typeface="Times New Roman"/>
              </a:endParaRPr>
            </a:p>
          </p:txBody>
        </p:sp>
      </p:grpSp>
      <p:pic>
        <p:nvPicPr>
          <p:cNvPr id="16" name="Picture 15" descr="Chart, scatter chart&#10;&#10;Description automatically generated">
            <a:extLst>
              <a:ext uri="{FF2B5EF4-FFF2-40B4-BE49-F238E27FC236}">
                <a16:creationId xmlns:a16="http://schemas.microsoft.com/office/drawing/2014/main" id="{FEE86327-C86F-40DC-AF8F-D7A65DC24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1399" y="7492044"/>
            <a:ext cx="7056134" cy="4745746"/>
          </a:xfrm>
          <a:prstGeom prst="rect">
            <a:avLst/>
          </a:prstGeom>
        </p:spPr>
      </p:pic>
      <p:sp>
        <p:nvSpPr>
          <p:cNvPr id="17" name="TextBox 16">
            <a:extLst>
              <a:ext uri="{FF2B5EF4-FFF2-40B4-BE49-F238E27FC236}">
                <a16:creationId xmlns:a16="http://schemas.microsoft.com/office/drawing/2014/main" id="{229939CF-4B02-4942-B24F-50C090328623}"/>
              </a:ext>
            </a:extLst>
          </p:cNvPr>
          <p:cNvSpPr txBox="1"/>
          <p:nvPr/>
        </p:nvSpPr>
        <p:spPr>
          <a:xfrm>
            <a:off x="7265082" y="3280735"/>
            <a:ext cx="7618600" cy="2308324"/>
          </a:xfrm>
          <a:prstGeom prst="rect">
            <a:avLst/>
          </a:prstGeom>
          <a:ln w="12700">
            <a:miter lim="400000"/>
          </a:ln>
        </p:spPr>
        <p:txBody>
          <a:bodyPr wrap="square" lIns="91440" tIns="45720" rIns="91440" bIns="45720" rtlCol="0" anchor="t">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Step 1: Using both protein and gene</a:t>
            </a:r>
          </a:p>
          <a:p>
            <a:pPr algn="l" defTabSz="825500" hangingPunct="1"/>
            <a:r>
              <a:rPr lang="en-US" sz="3600" dirty="0">
                <a:solidFill>
                  <a:schemeClr val="tx2"/>
                </a:solidFill>
                <a:latin typeface="FS Albert Pro Light" panose="02000503040000020004" pitchFamily="2" charset="0"/>
                <a:ea typeface="+mj-ea"/>
                <a:cs typeface="+mj-cs"/>
                <a:sym typeface="FSAlbertPro-Light"/>
              </a:rPr>
              <a:t>expression a user can generate a </a:t>
            </a:r>
            <a:r>
              <a:rPr lang="en-US" sz="3600" dirty="0" err="1">
                <a:solidFill>
                  <a:schemeClr val="tx2"/>
                </a:solidFill>
                <a:latin typeface="FS Albert Pro Light" panose="02000503040000020004" pitchFamily="2" charset="0"/>
                <a:ea typeface="+mj-ea"/>
                <a:cs typeface="+mj-cs"/>
                <a:sym typeface="FSAlbertPro-Light"/>
              </a:rPr>
              <a:t>tSNE</a:t>
            </a:r>
            <a:r>
              <a:rPr lang="en-US" sz="3600" dirty="0">
                <a:solidFill>
                  <a:schemeClr val="tx2"/>
                </a:solidFill>
                <a:latin typeface="FS Albert Pro Light" panose="02000503040000020004" pitchFamily="2" charset="0"/>
                <a:ea typeface="+mj-ea"/>
                <a:cs typeface="+mj-cs"/>
                <a:sym typeface="FSAlbertPro-Light"/>
              </a:rPr>
              <a:t> </a:t>
            </a:r>
          </a:p>
          <a:p>
            <a:pPr algn="l" defTabSz="825500" hangingPunct="1"/>
            <a:r>
              <a:rPr lang="en-US" sz="3600" dirty="0">
                <a:solidFill>
                  <a:schemeClr val="tx2"/>
                </a:solidFill>
                <a:latin typeface="FS Albert Pro Light"/>
                <a:ea typeface="+mj-ea"/>
                <a:cs typeface="+mj-cs"/>
                <a:sym typeface="FSAlbertPro-Light"/>
              </a:rPr>
              <a:t>plot and use </a:t>
            </a:r>
            <a:r>
              <a:rPr lang="en-US" sz="3600" dirty="0" err="1">
                <a:solidFill>
                  <a:schemeClr val="tx2"/>
                </a:solidFill>
                <a:latin typeface="FS Albert Pro Light"/>
                <a:ea typeface="+mj-ea"/>
                <a:cs typeface="+mj-cs"/>
                <a:sym typeface="FSAlbertPro-Light"/>
              </a:rPr>
              <a:t>AbSeq</a:t>
            </a:r>
            <a:r>
              <a:rPr lang="en-US" sz="3600" dirty="0">
                <a:solidFill>
                  <a:schemeClr val="tx2"/>
                </a:solidFill>
                <a:latin typeface="FS Albert Pro Light"/>
                <a:ea typeface="+mj-ea"/>
                <a:cs typeface="+mj-cs"/>
                <a:sym typeface="FSAlbertPro-Light"/>
              </a:rPr>
              <a:t> to identify cell </a:t>
            </a:r>
            <a:endParaRPr lang="en-US" sz="3600" dirty="0">
              <a:solidFill>
                <a:schemeClr val="tx2"/>
              </a:solidFill>
              <a:latin typeface="FS Albert Pro Light" panose="02000503040000020004" pitchFamily="2" charset="0"/>
              <a:ea typeface="+mj-ea"/>
              <a:cs typeface="+mj-cs"/>
            </a:endParaRPr>
          </a:p>
          <a:p>
            <a:pPr algn="l" defTabSz="825500" hangingPunct="1"/>
            <a:r>
              <a:rPr lang="en-US" sz="3600" dirty="0">
                <a:solidFill>
                  <a:schemeClr val="tx2"/>
                </a:solidFill>
                <a:latin typeface="FS Albert Pro Light" panose="02000503040000020004" pitchFamily="2" charset="0"/>
                <a:ea typeface="+mj-ea"/>
                <a:cs typeface="+mj-cs"/>
                <a:sym typeface="FSAlbertPro-Light"/>
              </a:rPr>
              <a:t>populations</a:t>
            </a:r>
          </a:p>
        </p:txBody>
      </p:sp>
      <p:sp>
        <p:nvSpPr>
          <p:cNvPr id="18" name="TextBox 17">
            <a:extLst>
              <a:ext uri="{FF2B5EF4-FFF2-40B4-BE49-F238E27FC236}">
                <a16:creationId xmlns:a16="http://schemas.microsoft.com/office/drawing/2014/main" id="{774175AD-5E74-4960-85F6-526B5FD78F04}"/>
              </a:ext>
            </a:extLst>
          </p:cNvPr>
          <p:cNvSpPr txBox="1"/>
          <p:nvPr/>
        </p:nvSpPr>
        <p:spPr>
          <a:xfrm>
            <a:off x="15689529" y="5346793"/>
            <a:ext cx="7618600" cy="1754326"/>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Step 2: An unsupervised </a:t>
            </a:r>
            <a:r>
              <a:rPr lang="en-US" sz="3600" dirty="0" err="1">
                <a:solidFill>
                  <a:schemeClr val="tx2"/>
                </a:solidFill>
                <a:latin typeface="FS Albert Pro Light" panose="02000503040000020004" pitchFamily="2" charset="0"/>
                <a:ea typeface="+mj-ea"/>
                <a:cs typeface="+mj-cs"/>
                <a:sym typeface="FSAlbertPro-Light"/>
              </a:rPr>
              <a:t>phenograph</a:t>
            </a:r>
            <a:endParaRPr lang="en-US" sz="3600" dirty="0">
              <a:solidFill>
                <a:schemeClr val="tx2"/>
              </a:solidFill>
              <a:latin typeface="FS Albert Pro Light" panose="02000503040000020004" pitchFamily="2" charset="0"/>
              <a:ea typeface="+mj-ea"/>
              <a:cs typeface="+mj-cs"/>
              <a:sym typeface="FSAlbertPro-Light"/>
            </a:endParaRPr>
          </a:p>
          <a:p>
            <a:pPr algn="l" defTabSz="825500" hangingPunct="1"/>
            <a:r>
              <a:rPr lang="en-US" sz="3600" dirty="0">
                <a:solidFill>
                  <a:schemeClr val="tx2"/>
                </a:solidFill>
                <a:latin typeface="FS Albert Pro Light" panose="02000503040000020004" pitchFamily="2" charset="0"/>
                <a:ea typeface="+mj-ea"/>
                <a:cs typeface="+mj-cs"/>
                <a:sym typeface="FSAlbertPro-Light"/>
              </a:rPr>
              <a:t>analysis can be performed for a population of interest</a:t>
            </a:r>
          </a:p>
        </p:txBody>
      </p:sp>
    </p:spTree>
    <p:extLst>
      <p:ext uri="{BB962C8B-B14F-4D97-AF65-F5344CB8AC3E}">
        <p14:creationId xmlns:p14="http://schemas.microsoft.com/office/powerpoint/2010/main" val="7838815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9B25-8FF9-4ACC-BB93-64E909697377}"/>
              </a:ext>
            </a:extLst>
          </p:cNvPr>
          <p:cNvSpPr>
            <a:spLocks noGrp="1"/>
          </p:cNvSpPr>
          <p:nvPr>
            <p:ph type="title"/>
          </p:nvPr>
        </p:nvSpPr>
        <p:spPr/>
        <p:txBody>
          <a:bodyPr/>
          <a:lstStyle/>
          <a:p>
            <a:r>
              <a:rPr lang="en-US" sz="19000"/>
              <a:t>Overview</a:t>
            </a:r>
            <a:endParaRPr lang="en-US"/>
          </a:p>
        </p:txBody>
      </p:sp>
      <p:sp>
        <p:nvSpPr>
          <p:cNvPr id="5" name="Footer Placeholder 4">
            <a:extLst>
              <a:ext uri="{FF2B5EF4-FFF2-40B4-BE49-F238E27FC236}">
                <a16:creationId xmlns:a16="http://schemas.microsoft.com/office/drawing/2014/main" id="{C2014F3A-937B-430C-A892-F744E1F43CC6}"/>
              </a:ext>
            </a:extLst>
          </p:cNvPr>
          <p:cNvSpPr>
            <a:spLocks noGrp="1"/>
          </p:cNvSpPr>
          <p:nvPr>
            <p:ph type="ftr" sz="quarter" idx="12"/>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319889563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pie chart&#10;&#10;Description automatically generated">
            <a:extLst>
              <a:ext uri="{FF2B5EF4-FFF2-40B4-BE49-F238E27FC236}">
                <a16:creationId xmlns:a16="http://schemas.microsoft.com/office/drawing/2014/main" id="{2B50A9E3-2249-427D-9818-1E845AFE100D}"/>
              </a:ext>
            </a:extLst>
          </p:cNvPr>
          <p:cNvPicPr>
            <a:picLocks noChangeAspect="1"/>
          </p:cNvPicPr>
          <p:nvPr/>
        </p:nvPicPr>
        <p:blipFill rotWithShape="1">
          <a:blip r:embed="rId2">
            <a:extLst>
              <a:ext uri="{28A0092B-C50C-407E-A947-70E740481C1C}">
                <a14:useLocalDpi xmlns:a14="http://schemas.microsoft.com/office/drawing/2010/main" val="0"/>
              </a:ext>
            </a:extLst>
          </a:blip>
          <a:srcRect l="136" t="3" r="-135" b="33331"/>
          <a:stretch/>
        </p:blipFill>
        <p:spPr>
          <a:xfrm>
            <a:off x="5311786" y="4761198"/>
            <a:ext cx="11247475" cy="5255829"/>
          </a:xfrm>
          <a:prstGeom prst="rect">
            <a:avLst/>
          </a:prstGeom>
        </p:spPr>
      </p:pic>
      <p:sp>
        <p:nvSpPr>
          <p:cNvPr id="6" name="Footer Placeholder 5">
            <a:extLst>
              <a:ext uri="{FF2B5EF4-FFF2-40B4-BE49-F238E27FC236}">
                <a16:creationId xmlns:a16="http://schemas.microsoft.com/office/drawing/2014/main" id="{A0EAA8A1-7F4A-4437-BF55-000EBCFACE7F}"/>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9" name="Title 1">
            <a:extLst>
              <a:ext uri="{FF2B5EF4-FFF2-40B4-BE49-F238E27FC236}">
                <a16:creationId xmlns:a16="http://schemas.microsoft.com/office/drawing/2014/main" id="{78E1B2C9-24D4-4C6E-9884-80EFDCC44992}"/>
              </a:ext>
            </a:extLst>
          </p:cNvPr>
          <p:cNvSpPr>
            <a:spLocks noGrp="1"/>
          </p:cNvSpPr>
          <p:nvPr>
            <p:ph type="title"/>
          </p:nvPr>
        </p:nvSpPr>
        <p:spPr>
          <a:xfrm>
            <a:off x="457199" y="457200"/>
            <a:ext cx="14296031" cy="2711753"/>
          </a:xfrm>
        </p:spPr>
        <p:txBody>
          <a:bodyPr/>
          <a:lstStyle/>
          <a:p>
            <a:pPr rtl="0"/>
            <a:r>
              <a:rPr lang="en-US" sz="5400">
                <a:solidFill>
                  <a:schemeClr val="tx2"/>
                </a:solidFill>
              </a:rPr>
              <a:t>A single workflow profiling TCR designed to work alongside Targeted or WTA and protein analysis for multiplexed samples</a:t>
            </a:r>
          </a:p>
        </p:txBody>
      </p:sp>
      <p:grpSp>
        <p:nvGrpSpPr>
          <p:cNvPr id="11" name="Group 10">
            <a:extLst>
              <a:ext uri="{FF2B5EF4-FFF2-40B4-BE49-F238E27FC236}">
                <a16:creationId xmlns:a16="http://schemas.microsoft.com/office/drawing/2014/main" id="{3BA644D2-E5F3-49D7-9ED9-5E869C579B5D}"/>
              </a:ext>
            </a:extLst>
          </p:cNvPr>
          <p:cNvGrpSpPr/>
          <p:nvPr/>
        </p:nvGrpSpPr>
        <p:grpSpPr>
          <a:xfrm>
            <a:off x="400702" y="3455043"/>
            <a:ext cx="6457298" cy="8552717"/>
            <a:chOff x="3822224" y="2114072"/>
            <a:chExt cx="8192355" cy="8552717"/>
          </a:xfrm>
        </p:grpSpPr>
        <p:sp>
          <p:nvSpPr>
            <p:cNvPr id="12" name="Rectangle: Rounded Corners 11">
              <a:extLst>
                <a:ext uri="{FF2B5EF4-FFF2-40B4-BE49-F238E27FC236}">
                  <a16:creationId xmlns:a16="http://schemas.microsoft.com/office/drawing/2014/main" id="{945D1988-332E-4220-94DE-9959AE7BFAC1}"/>
                </a:ext>
              </a:extLst>
            </p:cNvPr>
            <p:cNvSpPr/>
            <p:nvPr/>
          </p:nvSpPr>
          <p:spPr>
            <a:xfrm>
              <a:off x="3822224" y="2114072"/>
              <a:ext cx="8192355" cy="8552717"/>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3" name="TextBox 12">
              <a:extLst>
                <a:ext uri="{FF2B5EF4-FFF2-40B4-BE49-F238E27FC236}">
                  <a16:creationId xmlns:a16="http://schemas.microsoft.com/office/drawing/2014/main" id="{11A07145-C0C0-405B-B37D-07F863E0680A}"/>
                </a:ext>
              </a:extLst>
            </p:cNvPr>
            <p:cNvSpPr txBox="1"/>
            <p:nvPr/>
          </p:nvSpPr>
          <p:spPr>
            <a:xfrm>
              <a:off x="4338688" y="2829154"/>
              <a:ext cx="6966070" cy="563231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FS Albert Pro" panose="02000503040000020004"/>
                  <a:ea typeface="Calibri" panose="020F0502020204030204" pitchFamily="34" charset="0"/>
                  <a:cs typeface="Times New Roman"/>
                </a:rPr>
                <a:t>R</a:t>
              </a:r>
              <a:r>
                <a:rPr lang="en-US" sz="3600" dirty="0">
                  <a:effectLst/>
                  <a:latin typeface="FS Albert Pro" panose="02000503040000020004"/>
                  <a:ea typeface="Calibri" panose="020F0502020204030204" pitchFamily="34" charset="0"/>
                  <a:cs typeface="Times New Roman"/>
                </a:rPr>
                <a:t>esting PBMCs and enriched T cells from different donors were multiplexed and stained with IDP + 4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drop-ins and a 15-plex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panel, respectively. Presented is an example of an analysis using PBMC cells.</a:t>
              </a:r>
              <a:endParaRPr lang="en-US" sz="3600" dirty="0">
                <a:latin typeface="FS Albert Pro" panose="02000503040000020004"/>
                <a:cs typeface="Times New Roman"/>
              </a:endParaRPr>
            </a:p>
          </p:txBody>
        </p:sp>
      </p:grpSp>
      <p:sp>
        <p:nvSpPr>
          <p:cNvPr id="19" name="TextBox 18">
            <a:extLst>
              <a:ext uri="{FF2B5EF4-FFF2-40B4-BE49-F238E27FC236}">
                <a16:creationId xmlns:a16="http://schemas.microsoft.com/office/drawing/2014/main" id="{3DC063D3-5F60-408C-B7EB-3DEA6A5D78ED}"/>
              </a:ext>
            </a:extLst>
          </p:cNvPr>
          <p:cNvSpPr txBox="1"/>
          <p:nvPr/>
        </p:nvSpPr>
        <p:spPr>
          <a:xfrm>
            <a:off x="8187269" y="3552209"/>
            <a:ext cx="7618600" cy="1754326"/>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Step 3: Frequencies of unique clonotypes within separate </a:t>
            </a:r>
            <a:r>
              <a:rPr lang="en-US" sz="3600" dirty="0" err="1">
                <a:solidFill>
                  <a:schemeClr val="tx2"/>
                </a:solidFill>
                <a:latin typeface="FS Albert Pro Light" panose="02000503040000020004" pitchFamily="2" charset="0"/>
                <a:ea typeface="+mj-ea"/>
                <a:cs typeface="+mj-cs"/>
                <a:sym typeface="FSAlbertPro-Light"/>
              </a:rPr>
              <a:t>phenographs</a:t>
            </a:r>
            <a:r>
              <a:rPr lang="en-US" sz="3600" dirty="0">
                <a:solidFill>
                  <a:schemeClr val="tx2"/>
                </a:solidFill>
                <a:latin typeface="FS Albert Pro Light" panose="02000503040000020004" pitchFamily="2" charset="0"/>
                <a:ea typeface="+mj-ea"/>
                <a:cs typeface="+mj-cs"/>
                <a:sym typeface="FSAlbertPro-Light"/>
              </a:rPr>
              <a:t> can be reported</a:t>
            </a:r>
          </a:p>
        </p:txBody>
      </p:sp>
      <p:sp>
        <p:nvSpPr>
          <p:cNvPr id="20" name="TextBox 19">
            <a:extLst>
              <a:ext uri="{FF2B5EF4-FFF2-40B4-BE49-F238E27FC236}">
                <a16:creationId xmlns:a16="http://schemas.microsoft.com/office/drawing/2014/main" id="{36E6CAAB-8D8F-48BA-B257-F430088B592F}"/>
              </a:ext>
            </a:extLst>
          </p:cNvPr>
          <p:cNvSpPr txBox="1"/>
          <p:nvPr/>
        </p:nvSpPr>
        <p:spPr>
          <a:xfrm>
            <a:off x="15670218" y="2882863"/>
            <a:ext cx="6309681" cy="1754326"/>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Step 4: Cells that have the most frequent clonotype can be identified on the </a:t>
            </a:r>
            <a:r>
              <a:rPr lang="en-US" sz="3600" dirty="0" err="1">
                <a:solidFill>
                  <a:schemeClr val="tx2"/>
                </a:solidFill>
                <a:latin typeface="FS Albert Pro Light" panose="02000503040000020004" pitchFamily="2" charset="0"/>
                <a:ea typeface="+mj-ea"/>
                <a:cs typeface="+mj-cs"/>
                <a:sym typeface="FSAlbertPro-Light"/>
              </a:rPr>
              <a:t>tSNE</a:t>
            </a:r>
            <a:r>
              <a:rPr lang="en-US" sz="3600" dirty="0">
                <a:solidFill>
                  <a:schemeClr val="tx2"/>
                </a:solidFill>
                <a:latin typeface="FS Albert Pro Light" panose="02000503040000020004" pitchFamily="2" charset="0"/>
                <a:ea typeface="+mj-ea"/>
                <a:cs typeface="+mj-cs"/>
                <a:sym typeface="FSAlbertPro-Light"/>
              </a:rPr>
              <a:t> plot</a:t>
            </a:r>
          </a:p>
        </p:txBody>
      </p:sp>
      <p:pic>
        <p:nvPicPr>
          <p:cNvPr id="21" name="Picture 20" descr="Chart, scatter chart&#10;&#10;Description automatically generated">
            <a:extLst>
              <a:ext uri="{FF2B5EF4-FFF2-40B4-BE49-F238E27FC236}">
                <a16:creationId xmlns:a16="http://schemas.microsoft.com/office/drawing/2014/main" id="{6F16CBD1-BA58-4455-85C7-FB5A9D4E6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2921" y="4761198"/>
            <a:ext cx="6633131" cy="6302626"/>
          </a:xfrm>
          <a:prstGeom prst="rect">
            <a:avLst/>
          </a:prstGeom>
        </p:spPr>
      </p:pic>
    </p:spTree>
    <p:extLst>
      <p:ext uri="{BB962C8B-B14F-4D97-AF65-F5344CB8AC3E}">
        <p14:creationId xmlns:p14="http://schemas.microsoft.com/office/powerpoint/2010/main" val="13153995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2956DF-4139-4F76-A0FC-1183AAB17C6F}"/>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a:solidFill>
                  <a:schemeClr val="tx2"/>
                </a:solidFill>
              </a:rPr>
              <a:t>A single workflow profiling TCR designed to work alongside Targeted or WTA and protein analysis for multiplexed samples</a:t>
            </a:r>
          </a:p>
        </p:txBody>
      </p:sp>
      <p:grpSp>
        <p:nvGrpSpPr>
          <p:cNvPr id="12" name="Group 11">
            <a:extLst>
              <a:ext uri="{FF2B5EF4-FFF2-40B4-BE49-F238E27FC236}">
                <a16:creationId xmlns:a16="http://schemas.microsoft.com/office/drawing/2014/main" id="{50708EA6-2F9D-422E-A881-7D4C00A4FD16}"/>
              </a:ext>
            </a:extLst>
          </p:cNvPr>
          <p:cNvGrpSpPr/>
          <p:nvPr/>
        </p:nvGrpSpPr>
        <p:grpSpPr>
          <a:xfrm>
            <a:off x="400702" y="3455043"/>
            <a:ext cx="6457298" cy="8552717"/>
            <a:chOff x="3822224" y="2114072"/>
            <a:chExt cx="8192355" cy="8552717"/>
          </a:xfrm>
        </p:grpSpPr>
        <p:sp>
          <p:nvSpPr>
            <p:cNvPr id="13" name="Rectangle: Rounded Corners 12">
              <a:extLst>
                <a:ext uri="{FF2B5EF4-FFF2-40B4-BE49-F238E27FC236}">
                  <a16:creationId xmlns:a16="http://schemas.microsoft.com/office/drawing/2014/main" id="{0EEDC0E4-0CCA-46FD-A758-F2CCA77700D0}"/>
                </a:ext>
              </a:extLst>
            </p:cNvPr>
            <p:cNvSpPr/>
            <p:nvPr/>
          </p:nvSpPr>
          <p:spPr>
            <a:xfrm>
              <a:off x="3822224" y="2114072"/>
              <a:ext cx="8192355" cy="8552717"/>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F90868C2-BD4D-4A26-8D1A-5C68EDC9F040}"/>
                </a:ext>
              </a:extLst>
            </p:cNvPr>
            <p:cNvSpPr txBox="1"/>
            <p:nvPr/>
          </p:nvSpPr>
          <p:spPr>
            <a:xfrm>
              <a:off x="4338688" y="2829154"/>
              <a:ext cx="6966070" cy="563231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FS Albert Pro" panose="02000503040000020004"/>
                  <a:ea typeface="Calibri" panose="020F0502020204030204" pitchFamily="34" charset="0"/>
                  <a:cs typeface="Times New Roman"/>
                </a:rPr>
                <a:t>R</a:t>
              </a:r>
              <a:r>
                <a:rPr lang="en-US" sz="3600" dirty="0">
                  <a:effectLst/>
                  <a:latin typeface="FS Albert Pro" panose="02000503040000020004"/>
                  <a:ea typeface="Calibri" panose="020F0502020204030204" pitchFamily="34" charset="0"/>
                  <a:cs typeface="Times New Roman"/>
                </a:rPr>
                <a:t>esting PBMCs and enriched T cells from different donors were multiplexed and stained with IDP + 4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drop-ins and a 15-plex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panel, respectively. Presented is an example of an analysis using PBMC cells.</a:t>
              </a:r>
              <a:endParaRPr lang="en-US" sz="3600" dirty="0">
                <a:latin typeface="FS Albert Pro" panose="02000503040000020004"/>
                <a:cs typeface="Times New Roman"/>
              </a:endParaRPr>
            </a:p>
          </p:txBody>
        </p:sp>
      </p:grpSp>
      <p:pic>
        <p:nvPicPr>
          <p:cNvPr id="16" name="Picture 15" descr="Graphical user interface&#10;&#10;Description automatically generated">
            <a:extLst>
              <a:ext uri="{FF2B5EF4-FFF2-40B4-BE49-F238E27FC236}">
                <a16:creationId xmlns:a16="http://schemas.microsoft.com/office/drawing/2014/main" id="{74D0B7D2-CABA-4B26-899C-65F76288A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256" y="4210050"/>
            <a:ext cx="12352686" cy="2647950"/>
          </a:xfrm>
          <a:prstGeom prst="rect">
            <a:avLst/>
          </a:prstGeom>
        </p:spPr>
      </p:pic>
      <p:graphicFrame>
        <p:nvGraphicFramePr>
          <p:cNvPr id="17" name="Table 16">
            <a:extLst>
              <a:ext uri="{FF2B5EF4-FFF2-40B4-BE49-F238E27FC236}">
                <a16:creationId xmlns:a16="http://schemas.microsoft.com/office/drawing/2014/main" id="{B06BB70E-7C22-46C8-8A99-68865C7B4DDF}"/>
              </a:ext>
            </a:extLst>
          </p:cNvPr>
          <p:cNvGraphicFramePr>
            <a:graphicFrameLocks noGrp="1"/>
          </p:cNvGraphicFramePr>
          <p:nvPr>
            <p:extLst>
              <p:ext uri="{D42A27DB-BD31-4B8C-83A1-F6EECF244321}">
                <p14:modId xmlns:p14="http://schemas.microsoft.com/office/powerpoint/2010/main" val="861335703"/>
              </p:ext>
            </p:extLst>
          </p:nvPr>
        </p:nvGraphicFramePr>
        <p:xfrm>
          <a:off x="12203069" y="6942084"/>
          <a:ext cx="8049491" cy="4440955"/>
        </p:xfrm>
        <a:graphic>
          <a:graphicData uri="http://schemas.openxmlformats.org/drawingml/2006/table">
            <a:tbl>
              <a:tblPr>
                <a:tableStyleId>{5940675A-B579-460E-94D1-54222C63F5DA}</a:tableStyleId>
              </a:tblPr>
              <a:tblGrid>
                <a:gridCol w="1853120">
                  <a:extLst>
                    <a:ext uri="{9D8B030D-6E8A-4147-A177-3AD203B41FA5}">
                      <a16:colId xmlns:a16="http://schemas.microsoft.com/office/drawing/2014/main" val="3447757248"/>
                    </a:ext>
                  </a:extLst>
                </a:gridCol>
                <a:gridCol w="1853120">
                  <a:extLst>
                    <a:ext uri="{9D8B030D-6E8A-4147-A177-3AD203B41FA5}">
                      <a16:colId xmlns:a16="http://schemas.microsoft.com/office/drawing/2014/main" val="113507487"/>
                    </a:ext>
                  </a:extLst>
                </a:gridCol>
                <a:gridCol w="4343251">
                  <a:extLst>
                    <a:ext uri="{9D8B030D-6E8A-4147-A177-3AD203B41FA5}">
                      <a16:colId xmlns:a16="http://schemas.microsoft.com/office/drawing/2014/main" val="1882090633"/>
                    </a:ext>
                  </a:extLst>
                </a:gridCol>
              </a:tblGrid>
              <a:tr h="590503">
                <a:tc>
                  <a:txBody>
                    <a:bodyPr/>
                    <a:lstStyle/>
                    <a:p>
                      <a:pPr algn="l" fontAlgn="b"/>
                      <a:r>
                        <a:rPr lang="en-US" sz="2400" b="1" u="none" strike="noStrike">
                          <a:solidFill>
                            <a:schemeClr val="bg1"/>
                          </a:solidFill>
                          <a:effectLst/>
                        </a:rPr>
                        <a:t>Cell_Index</a:t>
                      </a:r>
                      <a:endParaRPr lang="en-US" sz="2400" b="1" i="0" u="none" strike="noStrike">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2400" b="1" u="none" strike="noStrike">
                          <a:solidFill>
                            <a:schemeClr val="bg1"/>
                          </a:solidFill>
                          <a:effectLst/>
                        </a:rPr>
                        <a:t>Chain_Type</a:t>
                      </a:r>
                      <a:endParaRPr lang="en-US" sz="2400" b="1" i="0" u="none" strike="noStrike">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2400" b="1" u="none" strike="noStrike">
                          <a:solidFill>
                            <a:schemeClr val="bg1"/>
                          </a:solidFill>
                          <a:effectLst/>
                        </a:rPr>
                        <a:t>CDR3_Translation_Dominant</a:t>
                      </a:r>
                      <a:endParaRPr lang="en-US" sz="2400" b="1" i="0" u="none" strike="noStrike">
                        <a:solidFill>
                          <a:schemeClr val="bg1"/>
                        </a:solidFill>
                        <a:effectLst/>
                        <a:latin typeface="Calibri" panose="020F050202020403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307797029"/>
                  </a:ext>
                </a:extLst>
              </a:tr>
              <a:tr h="590503">
                <a:tc>
                  <a:txBody>
                    <a:bodyPr/>
                    <a:lstStyle/>
                    <a:p>
                      <a:pPr algn="r" fontAlgn="b"/>
                      <a:r>
                        <a:rPr lang="en-US" sz="2400" b="1" u="none" strike="noStrike">
                          <a:solidFill>
                            <a:schemeClr val="tx2"/>
                          </a:solidFill>
                          <a:effectLst/>
                        </a:rPr>
                        <a:t>54044</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TCR_Alpha</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AVLAEGGKLI</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8987671"/>
                  </a:ext>
                </a:extLst>
              </a:tr>
              <a:tr h="312382">
                <a:tc>
                  <a:txBody>
                    <a:bodyPr/>
                    <a:lstStyle/>
                    <a:p>
                      <a:pPr algn="r" fontAlgn="b"/>
                      <a:r>
                        <a:rPr lang="en-US" sz="2400" b="1" u="none" strike="noStrike">
                          <a:solidFill>
                            <a:schemeClr val="tx2"/>
                          </a:solidFill>
                          <a:effectLst/>
                        </a:rPr>
                        <a:t>54044</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TCR_Beta</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ASSLWGSPLH</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7886600"/>
                  </a:ext>
                </a:extLst>
              </a:tr>
              <a:tr h="590503">
                <a:tc>
                  <a:txBody>
                    <a:bodyPr/>
                    <a:lstStyle/>
                    <a:p>
                      <a:pPr algn="r" fontAlgn="b"/>
                      <a:r>
                        <a:rPr lang="en-US" sz="2400" b="1" u="none" strike="noStrike">
                          <a:solidFill>
                            <a:schemeClr val="tx2"/>
                          </a:solidFill>
                          <a:effectLst/>
                        </a:rPr>
                        <a:t>123296</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TCR_Alpha</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AVLAEGGKLI</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7454860"/>
                  </a:ext>
                </a:extLst>
              </a:tr>
              <a:tr h="312382">
                <a:tc>
                  <a:txBody>
                    <a:bodyPr/>
                    <a:lstStyle/>
                    <a:p>
                      <a:pPr algn="r" fontAlgn="b"/>
                      <a:r>
                        <a:rPr lang="en-US" sz="2400" b="1" u="none" strike="noStrike">
                          <a:solidFill>
                            <a:schemeClr val="tx2"/>
                          </a:solidFill>
                          <a:effectLst/>
                        </a:rPr>
                        <a:t>123296</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TCR_Beta</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ASSLWGSPLH</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336856"/>
                  </a:ext>
                </a:extLst>
              </a:tr>
              <a:tr h="590503">
                <a:tc>
                  <a:txBody>
                    <a:bodyPr/>
                    <a:lstStyle/>
                    <a:p>
                      <a:pPr algn="r" fontAlgn="b"/>
                      <a:r>
                        <a:rPr lang="en-US" sz="2400" b="1" u="none" strike="noStrike">
                          <a:solidFill>
                            <a:schemeClr val="tx2"/>
                          </a:solidFill>
                          <a:effectLst/>
                        </a:rPr>
                        <a:t>123563</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TCR_Alpha</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AVLAEGGKLI</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8178159"/>
                  </a:ext>
                </a:extLst>
              </a:tr>
              <a:tr h="312382">
                <a:tc>
                  <a:txBody>
                    <a:bodyPr/>
                    <a:lstStyle/>
                    <a:p>
                      <a:pPr algn="r" fontAlgn="b"/>
                      <a:r>
                        <a:rPr lang="en-US" sz="2400" b="1" u="none" strike="noStrike">
                          <a:solidFill>
                            <a:schemeClr val="tx2"/>
                          </a:solidFill>
                          <a:effectLst/>
                        </a:rPr>
                        <a:t>123563</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TCR_Beta</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ASSLWGSPLH</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8268074"/>
                  </a:ext>
                </a:extLst>
              </a:tr>
              <a:tr h="590503">
                <a:tc>
                  <a:txBody>
                    <a:bodyPr/>
                    <a:lstStyle/>
                    <a:p>
                      <a:pPr algn="r" fontAlgn="b"/>
                      <a:r>
                        <a:rPr lang="en-US" sz="2400" b="1" u="none" strike="noStrike">
                          <a:solidFill>
                            <a:schemeClr val="tx2"/>
                          </a:solidFill>
                          <a:effectLst/>
                        </a:rPr>
                        <a:t>147961</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TCR_Alpha</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AVLAEGGKLI</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5693997"/>
                  </a:ext>
                </a:extLst>
              </a:tr>
              <a:tr h="312382">
                <a:tc>
                  <a:txBody>
                    <a:bodyPr/>
                    <a:lstStyle/>
                    <a:p>
                      <a:pPr algn="r" fontAlgn="b"/>
                      <a:r>
                        <a:rPr lang="en-US" sz="2400" b="1" u="none" strike="noStrike">
                          <a:solidFill>
                            <a:schemeClr val="tx2"/>
                          </a:solidFill>
                          <a:effectLst/>
                        </a:rPr>
                        <a:t>147961</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TCR_Beta</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b="1" u="none" strike="noStrike">
                          <a:solidFill>
                            <a:schemeClr val="tx2"/>
                          </a:solidFill>
                          <a:effectLst/>
                        </a:rPr>
                        <a:t>ASSLWGSPLH</a:t>
                      </a:r>
                      <a:endParaRPr lang="en-US" sz="24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7612571"/>
                  </a:ext>
                </a:extLst>
              </a:tr>
            </a:tbl>
          </a:graphicData>
        </a:graphic>
      </p:graphicFrame>
      <p:sp>
        <p:nvSpPr>
          <p:cNvPr id="18" name="TextBox 17">
            <a:extLst>
              <a:ext uri="{FF2B5EF4-FFF2-40B4-BE49-F238E27FC236}">
                <a16:creationId xmlns:a16="http://schemas.microsoft.com/office/drawing/2014/main" id="{F1A03CF4-8A91-476B-873A-6D750FC85DEB}"/>
              </a:ext>
            </a:extLst>
          </p:cNvPr>
          <p:cNvSpPr txBox="1"/>
          <p:nvPr/>
        </p:nvSpPr>
        <p:spPr>
          <a:xfrm>
            <a:off x="8632081" y="2459486"/>
            <a:ext cx="11869861" cy="1754326"/>
          </a:xfrm>
          <a:prstGeom prst="rect">
            <a:avLst/>
          </a:prstGeom>
          <a:ln w="12700">
            <a:miter lim="400000"/>
          </a:ln>
        </p:spPr>
        <p:txBody>
          <a:bodyPr wrap="square" lIns="91440" tIns="45720" rIns="91440" bIns="45720" rtlCol="0" anchor="t">
            <a:spAutoFit/>
          </a:bodyPr>
          <a:lstStyle/>
          <a:p>
            <a:pPr algn="l" defTabSz="825500" hangingPunct="1"/>
            <a:r>
              <a:rPr lang="en-US" sz="3600" dirty="0">
                <a:solidFill>
                  <a:schemeClr val="tx2"/>
                </a:solidFill>
                <a:latin typeface="FS Albert Pro Light"/>
                <a:ea typeface="+mj-ea"/>
                <a:cs typeface="+mj-cs"/>
                <a:sym typeface="FSAlbertPro-Light"/>
              </a:rPr>
              <a:t>Step 5: Using </a:t>
            </a:r>
            <a:r>
              <a:rPr lang="en-US" sz="3600" dirty="0" err="1">
                <a:solidFill>
                  <a:schemeClr val="tx2"/>
                </a:solidFill>
                <a:latin typeface="FS Albert Pro Light"/>
                <a:ea typeface="+mj-ea"/>
                <a:cs typeface="+mj-cs"/>
                <a:sym typeface="FSAlbertPro-Light"/>
              </a:rPr>
              <a:t>AbSeq</a:t>
            </a:r>
            <a:r>
              <a:rPr lang="en-US" sz="3600" dirty="0">
                <a:solidFill>
                  <a:schemeClr val="tx2"/>
                </a:solidFill>
                <a:latin typeface="FS Albert Pro Light"/>
                <a:ea typeface="+mj-ea"/>
                <a:cs typeface="+mj-cs"/>
                <a:sym typeface="FSAlbertPro-Light"/>
              </a:rPr>
              <a:t> and WTA information, differential gene and protein expression analysis of cells with the most frequent clonotype vs the rest of the population can be performed </a:t>
            </a:r>
            <a:endParaRPr lang="en-US" sz="3600" dirty="0">
              <a:solidFill>
                <a:schemeClr val="tx2"/>
              </a:solidFill>
              <a:latin typeface="FS Albert Pro Light" panose="02000503040000020004" pitchFamily="2" charset="0"/>
              <a:ea typeface="+mj-ea"/>
              <a:cs typeface="+mj-cs"/>
              <a:sym typeface="FSAlbertPro-Light"/>
            </a:endParaRPr>
          </a:p>
        </p:txBody>
      </p:sp>
      <p:sp>
        <p:nvSpPr>
          <p:cNvPr id="19" name="TextBox 18">
            <a:extLst>
              <a:ext uri="{FF2B5EF4-FFF2-40B4-BE49-F238E27FC236}">
                <a16:creationId xmlns:a16="http://schemas.microsoft.com/office/drawing/2014/main" id="{F217B25C-6D2E-4598-A641-D485CBF8C011}"/>
              </a:ext>
            </a:extLst>
          </p:cNvPr>
          <p:cNvSpPr txBox="1"/>
          <p:nvPr/>
        </p:nvSpPr>
        <p:spPr>
          <a:xfrm>
            <a:off x="8093839" y="7731401"/>
            <a:ext cx="4098161" cy="2862322"/>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Step 6: Cell IDs and chain information can be obtained from pipeline output files</a:t>
            </a:r>
          </a:p>
        </p:txBody>
      </p:sp>
      <p:sp>
        <p:nvSpPr>
          <p:cNvPr id="3" name="Footer Placeholder 2">
            <a:extLst>
              <a:ext uri="{FF2B5EF4-FFF2-40B4-BE49-F238E27FC236}">
                <a16:creationId xmlns:a16="http://schemas.microsoft.com/office/drawing/2014/main" id="{98541227-6BC3-48FB-B0C8-D1CD12714905}"/>
              </a:ext>
            </a:extLst>
          </p:cNvPr>
          <p:cNvSpPr>
            <a:spLocks noGrp="1"/>
          </p:cNvSpPr>
          <p:nvPr>
            <p:ph type="ftr" sz="quarter" idx="16"/>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20376028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F70B9A-A2F5-43B0-8E12-49DF8DA4A7E8}"/>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A single workflow profiling TCR designed to work alongside Targeted or WTA and protein analysis for multiplexed samples </a:t>
            </a:r>
          </a:p>
        </p:txBody>
      </p:sp>
      <p:grpSp>
        <p:nvGrpSpPr>
          <p:cNvPr id="10" name="Group 9">
            <a:extLst>
              <a:ext uri="{FF2B5EF4-FFF2-40B4-BE49-F238E27FC236}">
                <a16:creationId xmlns:a16="http://schemas.microsoft.com/office/drawing/2014/main" id="{C6C397D2-980A-4D4E-A8FE-8C266A370F5B}"/>
              </a:ext>
            </a:extLst>
          </p:cNvPr>
          <p:cNvGrpSpPr/>
          <p:nvPr/>
        </p:nvGrpSpPr>
        <p:grpSpPr>
          <a:xfrm>
            <a:off x="400702" y="3455043"/>
            <a:ext cx="6457298" cy="8552717"/>
            <a:chOff x="3822224" y="2114072"/>
            <a:chExt cx="8192355" cy="8552717"/>
          </a:xfrm>
        </p:grpSpPr>
        <p:sp>
          <p:nvSpPr>
            <p:cNvPr id="11" name="Rectangle: Rounded Corners 10">
              <a:extLst>
                <a:ext uri="{FF2B5EF4-FFF2-40B4-BE49-F238E27FC236}">
                  <a16:creationId xmlns:a16="http://schemas.microsoft.com/office/drawing/2014/main" id="{A4FCD423-1F30-43D2-B076-DF9DD265E5F8}"/>
                </a:ext>
              </a:extLst>
            </p:cNvPr>
            <p:cNvSpPr/>
            <p:nvPr/>
          </p:nvSpPr>
          <p:spPr>
            <a:xfrm>
              <a:off x="3822224" y="2114072"/>
              <a:ext cx="8192355" cy="8552717"/>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2" name="TextBox 11">
              <a:extLst>
                <a:ext uri="{FF2B5EF4-FFF2-40B4-BE49-F238E27FC236}">
                  <a16:creationId xmlns:a16="http://schemas.microsoft.com/office/drawing/2014/main" id="{2C6AC0EA-5D8C-4B97-A66A-1E9A394D75C9}"/>
                </a:ext>
              </a:extLst>
            </p:cNvPr>
            <p:cNvSpPr txBox="1"/>
            <p:nvPr/>
          </p:nvSpPr>
          <p:spPr>
            <a:xfrm>
              <a:off x="4338688" y="2829154"/>
              <a:ext cx="6966070" cy="563231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FS Albert Pro" panose="02000503040000020004"/>
                  <a:ea typeface="Calibri" panose="020F0502020204030204" pitchFamily="34" charset="0"/>
                  <a:cs typeface="Times New Roman"/>
                </a:rPr>
                <a:t>R</a:t>
              </a:r>
              <a:r>
                <a:rPr lang="en-US" sz="3600" dirty="0">
                  <a:effectLst/>
                  <a:latin typeface="FS Albert Pro" panose="02000503040000020004"/>
                  <a:ea typeface="Calibri" panose="020F0502020204030204" pitchFamily="34" charset="0"/>
                  <a:cs typeface="Times New Roman"/>
                </a:rPr>
                <a:t>esting PBMCs and enriched T cells from different donors were multiplexed and stained with IDP + 4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drop-ins and a 15-plex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panel, respectively. Presented is an example of an analysis using PBMC cells.</a:t>
              </a:r>
              <a:endParaRPr lang="en-US" sz="3600" dirty="0">
                <a:latin typeface="FS Albert Pro" panose="02000503040000020004"/>
                <a:cs typeface="Times New Roman"/>
              </a:endParaRPr>
            </a:p>
          </p:txBody>
        </p:sp>
      </p:grpSp>
      <p:sp>
        <p:nvSpPr>
          <p:cNvPr id="15" name="TextBox 14">
            <a:extLst>
              <a:ext uri="{FF2B5EF4-FFF2-40B4-BE49-F238E27FC236}">
                <a16:creationId xmlns:a16="http://schemas.microsoft.com/office/drawing/2014/main" id="{E49B37A3-F065-4889-B80C-33E752090B9A}"/>
              </a:ext>
            </a:extLst>
          </p:cNvPr>
          <p:cNvSpPr txBox="1"/>
          <p:nvPr/>
        </p:nvSpPr>
        <p:spPr>
          <a:xfrm>
            <a:off x="10899384" y="2977788"/>
            <a:ext cx="9411380" cy="1200329"/>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Step 7: VDJ and C gene information can be determined for the clonotype of interest</a:t>
            </a:r>
          </a:p>
        </p:txBody>
      </p:sp>
      <p:graphicFrame>
        <p:nvGraphicFramePr>
          <p:cNvPr id="16" name="Table 15">
            <a:extLst>
              <a:ext uri="{FF2B5EF4-FFF2-40B4-BE49-F238E27FC236}">
                <a16:creationId xmlns:a16="http://schemas.microsoft.com/office/drawing/2014/main" id="{CBCC2BAB-CF7B-442F-883A-84FC899068D3}"/>
              </a:ext>
            </a:extLst>
          </p:cNvPr>
          <p:cNvGraphicFramePr>
            <a:graphicFrameLocks noGrp="1"/>
          </p:cNvGraphicFramePr>
          <p:nvPr>
            <p:extLst>
              <p:ext uri="{D42A27DB-BD31-4B8C-83A1-F6EECF244321}">
                <p14:modId xmlns:p14="http://schemas.microsoft.com/office/powerpoint/2010/main" val="679147325"/>
              </p:ext>
            </p:extLst>
          </p:nvPr>
        </p:nvGraphicFramePr>
        <p:xfrm>
          <a:off x="7592291" y="4676806"/>
          <a:ext cx="15129163" cy="4427912"/>
        </p:xfrm>
        <a:graphic>
          <a:graphicData uri="http://schemas.openxmlformats.org/drawingml/2006/table">
            <a:tbl>
              <a:tblPr>
                <a:tableStyleId>{5940675A-B579-460E-94D1-54222C63F5DA}</a:tableStyleId>
              </a:tblPr>
              <a:tblGrid>
                <a:gridCol w="1836488">
                  <a:extLst>
                    <a:ext uri="{9D8B030D-6E8A-4147-A177-3AD203B41FA5}">
                      <a16:colId xmlns:a16="http://schemas.microsoft.com/office/drawing/2014/main" val="2464475161"/>
                    </a:ext>
                  </a:extLst>
                </a:gridCol>
                <a:gridCol w="1370078">
                  <a:extLst>
                    <a:ext uri="{9D8B030D-6E8A-4147-A177-3AD203B41FA5}">
                      <a16:colId xmlns:a16="http://schemas.microsoft.com/office/drawing/2014/main" val="847073793"/>
                    </a:ext>
                  </a:extLst>
                </a:gridCol>
                <a:gridCol w="2100279">
                  <a:extLst>
                    <a:ext uri="{9D8B030D-6E8A-4147-A177-3AD203B41FA5}">
                      <a16:colId xmlns:a16="http://schemas.microsoft.com/office/drawing/2014/main" val="3567326770"/>
                    </a:ext>
                  </a:extLst>
                </a:gridCol>
                <a:gridCol w="2304287">
                  <a:extLst>
                    <a:ext uri="{9D8B030D-6E8A-4147-A177-3AD203B41FA5}">
                      <a16:colId xmlns:a16="http://schemas.microsoft.com/office/drawing/2014/main" val="855545388"/>
                    </a:ext>
                  </a:extLst>
                </a:gridCol>
                <a:gridCol w="2211185">
                  <a:extLst>
                    <a:ext uri="{9D8B030D-6E8A-4147-A177-3AD203B41FA5}">
                      <a16:colId xmlns:a16="http://schemas.microsoft.com/office/drawing/2014/main" val="3617162247"/>
                    </a:ext>
                  </a:extLst>
                </a:gridCol>
                <a:gridCol w="2281012">
                  <a:extLst>
                    <a:ext uri="{9D8B030D-6E8A-4147-A177-3AD203B41FA5}">
                      <a16:colId xmlns:a16="http://schemas.microsoft.com/office/drawing/2014/main" val="3532634843"/>
                    </a:ext>
                  </a:extLst>
                </a:gridCol>
                <a:gridCol w="1512917">
                  <a:extLst>
                    <a:ext uri="{9D8B030D-6E8A-4147-A177-3AD203B41FA5}">
                      <a16:colId xmlns:a16="http://schemas.microsoft.com/office/drawing/2014/main" val="1020814145"/>
                    </a:ext>
                  </a:extLst>
                </a:gridCol>
                <a:gridCol w="1512917">
                  <a:extLst>
                    <a:ext uri="{9D8B030D-6E8A-4147-A177-3AD203B41FA5}">
                      <a16:colId xmlns:a16="http://schemas.microsoft.com/office/drawing/2014/main" val="3598301571"/>
                    </a:ext>
                  </a:extLst>
                </a:gridCol>
              </a:tblGrid>
              <a:tr h="622244">
                <a:tc>
                  <a:txBody>
                    <a:bodyPr/>
                    <a:lstStyle/>
                    <a:p>
                      <a:pPr algn="l" fontAlgn="b"/>
                      <a:r>
                        <a:rPr lang="en-US" sz="1600" b="1" u="none" strike="noStrike">
                          <a:solidFill>
                            <a:schemeClr val="bg1"/>
                          </a:solidFill>
                          <a:effectLst/>
                        </a:rPr>
                        <a:t>Cell_Index</a:t>
                      </a:r>
                      <a:endParaRPr lang="en-US" sz="1600" b="1" i="0" u="none" strike="noStrike">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1600" b="1" u="none" strike="noStrike">
                          <a:solidFill>
                            <a:schemeClr val="bg1"/>
                          </a:solidFill>
                          <a:effectLst/>
                        </a:rPr>
                        <a:t>Chain_Type</a:t>
                      </a:r>
                      <a:endParaRPr lang="en-US" sz="1600" b="1" i="0" u="none" strike="noStrike">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1600" b="1" u="none" strike="noStrike">
                          <a:solidFill>
                            <a:schemeClr val="bg1"/>
                          </a:solidFill>
                          <a:effectLst/>
                        </a:rPr>
                        <a:t>V_gene_Dominant</a:t>
                      </a:r>
                      <a:endParaRPr lang="en-US" sz="1600" b="1" i="0" u="none" strike="noStrike">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1600" b="1" u="none" strike="noStrike">
                          <a:solidFill>
                            <a:schemeClr val="bg1"/>
                          </a:solidFill>
                          <a:effectLst/>
                        </a:rPr>
                        <a:t>D_gene_Dominant</a:t>
                      </a:r>
                      <a:endParaRPr lang="en-US" sz="1600" b="1" i="0" u="none" strike="noStrike">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1600" b="1" u="none" strike="noStrike">
                          <a:solidFill>
                            <a:schemeClr val="bg1"/>
                          </a:solidFill>
                          <a:effectLst/>
                        </a:rPr>
                        <a:t>J_gene_Dominant</a:t>
                      </a:r>
                      <a:endParaRPr lang="en-US" sz="1600" b="1" i="0" u="none" strike="noStrike">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1600" b="1" u="none" strike="noStrike">
                          <a:solidFill>
                            <a:schemeClr val="bg1"/>
                          </a:solidFill>
                          <a:effectLst/>
                        </a:rPr>
                        <a:t>C_gene_Dominant</a:t>
                      </a:r>
                      <a:endParaRPr lang="en-US" sz="1600" b="1" i="0" u="none" strike="noStrike">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1600" b="1" u="none" strike="noStrike">
                          <a:solidFill>
                            <a:schemeClr val="bg1"/>
                          </a:solidFill>
                          <a:effectLst/>
                        </a:rPr>
                        <a:t>Full_Length</a:t>
                      </a:r>
                      <a:endParaRPr lang="en-US" sz="1600" b="1" i="0" u="none" strike="noStrike">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1600" b="1" u="none" strike="noStrike">
                          <a:solidFill>
                            <a:schemeClr val="bg1"/>
                          </a:solidFill>
                          <a:effectLst/>
                        </a:rPr>
                        <a:t>Productive</a:t>
                      </a:r>
                      <a:endParaRPr lang="en-US" sz="1600" b="1" i="0" u="none" strike="noStrike">
                        <a:solidFill>
                          <a:schemeClr val="bg1"/>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70040560"/>
                  </a:ext>
                </a:extLst>
              </a:tr>
              <a:tr h="622244">
                <a:tc>
                  <a:txBody>
                    <a:bodyPr/>
                    <a:lstStyle/>
                    <a:p>
                      <a:pPr algn="r" fontAlgn="b"/>
                      <a:r>
                        <a:rPr lang="en-US" sz="2000" b="1" u="none" strike="noStrike">
                          <a:solidFill>
                            <a:schemeClr val="tx2"/>
                          </a:solidFill>
                          <a:effectLst/>
                        </a:rPr>
                        <a:t>54044</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TCR_Alpha</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TRAV20*01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 </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TRAJ23*01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TRAC</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8793891"/>
                  </a:ext>
                </a:extLst>
              </a:tr>
              <a:tr h="329173">
                <a:tc>
                  <a:txBody>
                    <a:bodyPr/>
                    <a:lstStyle/>
                    <a:p>
                      <a:pPr algn="r" fontAlgn="b"/>
                      <a:r>
                        <a:rPr lang="en-US" sz="2000" b="1" u="none" strike="noStrike">
                          <a:solidFill>
                            <a:schemeClr val="tx2"/>
                          </a:solidFill>
                          <a:effectLst/>
                        </a:rPr>
                        <a:t>54044</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TCR_Beta</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TRBV27*01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TRBD1*01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TRBJ1-6*02</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TRBC1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495198"/>
                  </a:ext>
                </a:extLst>
              </a:tr>
              <a:tr h="622244">
                <a:tc>
                  <a:txBody>
                    <a:bodyPr/>
                    <a:lstStyle/>
                    <a:p>
                      <a:pPr algn="r" fontAlgn="b"/>
                      <a:r>
                        <a:rPr lang="en-US" sz="2000" b="1" u="none" strike="noStrike">
                          <a:solidFill>
                            <a:schemeClr val="tx2"/>
                          </a:solidFill>
                          <a:effectLst/>
                        </a:rPr>
                        <a:t>123296</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TCR_Alpha</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TRAV20*01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 </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TRAJ23*01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TRAC</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5105256"/>
                  </a:ext>
                </a:extLst>
              </a:tr>
              <a:tr h="329173">
                <a:tc>
                  <a:txBody>
                    <a:bodyPr/>
                    <a:lstStyle/>
                    <a:p>
                      <a:pPr algn="r" fontAlgn="b"/>
                      <a:r>
                        <a:rPr lang="en-US" sz="2000" b="1" u="none" strike="noStrike">
                          <a:solidFill>
                            <a:schemeClr val="tx2"/>
                          </a:solidFill>
                          <a:effectLst/>
                        </a:rPr>
                        <a:t>123296</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TCR_Beta</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TRBV27*01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TRBD1*01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TRBJ1-6*02</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TRBC1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803719"/>
                  </a:ext>
                </a:extLst>
              </a:tr>
              <a:tr h="622244">
                <a:tc>
                  <a:txBody>
                    <a:bodyPr/>
                    <a:lstStyle/>
                    <a:p>
                      <a:pPr algn="r" fontAlgn="b"/>
                      <a:r>
                        <a:rPr lang="en-US" sz="2000" b="1" u="none" strike="noStrike">
                          <a:solidFill>
                            <a:schemeClr val="tx2"/>
                          </a:solidFill>
                          <a:effectLst/>
                        </a:rPr>
                        <a:t>123563</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TCR_Alpha</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TRAV20*01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 </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TRAJ23*01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TRAC</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6315730"/>
                  </a:ext>
                </a:extLst>
              </a:tr>
              <a:tr h="329173">
                <a:tc>
                  <a:txBody>
                    <a:bodyPr/>
                    <a:lstStyle/>
                    <a:p>
                      <a:pPr algn="r" fontAlgn="b"/>
                      <a:r>
                        <a:rPr lang="en-US" sz="2000" b="1" u="none" strike="noStrike">
                          <a:solidFill>
                            <a:schemeClr val="tx2"/>
                          </a:solidFill>
                          <a:effectLst/>
                        </a:rPr>
                        <a:t>123563</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TCR_Beta</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TRBV27*01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TRBD1*01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TRBJ1-6*02</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TRBC1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3350235"/>
                  </a:ext>
                </a:extLst>
              </a:tr>
              <a:tr h="622244">
                <a:tc>
                  <a:txBody>
                    <a:bodyPr/>
                    <a:lstStyle/>
                    <a:p>
                      <a:pPr algn="r" fontAlgn="b"/>
                      <a:r>
                        <a:rPr lang="en-US" sz="2000" b="1" u="none" strike="noStrike">
                          <a:solidFill>
                            <a:schemeClr val="tx2"/>
                          </a:solidFill>
                          <a:effectLst/>
                        </a:rPr>
                        <a:t>147961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TCR_Alpha</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TRAV20*01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 </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TRAJ23*01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TRAC</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2879562"/>
                  </a:ext>
                </a:extLst>
              </a:tr>
              <a:tr h="329173">
                <a:tc>
                  <a:txBody>
                    <a:bodyPr/>
                    <a:lstStyle/>
                    <a:p>
                      <a:pPr algn="r" fontAlgn="b"/>
                      <a:r>
                        <a:rPr lang="en-US" sz="2000" b="1" u="none" strike="noStrike">
                          <a:solidFill>
                            <a:schemeClr val="tx2"/>
                          </a:solidFill>
                          <a:effectLst/>
                        </a:rPr>
                        <a:t>147961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TCR_Beta</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TRBV27*01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TRBD1*01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TRBJ1-6*02</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chemeClr val="tx2"/>
                          </a:solidFill>
                          <a:effectLst/>
                        </a:rPr>
                        <a:t>TRBC1</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a:solidFill>
                            <a:schemeClr val="tx2"/>
                          </a:solidFill>
                          <a:effectLst/>
                        </a:rPr>
                        <a:t>TRUE</a:t>
                      </a:r>
                      <a:endParaRPr lang="en-US" sz="2000" b="1" i="0" u="none" strike="noStrike">
                        <a:solidFill>
                          <a:schemeClr val="tx2"/>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6182951"/>
                  </a:ext>
                </a:extLst>
              </a:tr>
            </a:tbl>
          </a:graphicData>
        </a:graphic>
      </p:graphicFrame>
      <p:sp>
        <p:nvSpPr>
          <p:cNvPr id="3" name="Footer Placeholder 2">
            <a:extLst>
              <a:ext uri="{FF2B5EF4-FFF2-40B4-BE49-F238E27FC236}">
                <a16:creationId xmlns:a16="http://schemas.microsoft.com/office/drawing/2014/main" id="{A2559ADC-7397-4A2C-AA14-8BF788752E24}"/>
              </a:ext>
            </a:extLst>
          </p:cNvPr>
          <p:cNvSpPr>
            <a:spLocks noGrp="1"/>
          </p:cNvSpPr>
          <p:nvPr>
            <p:ph type="ftr" sz="quarter" idx="16"/>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752134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F03D4E9-95AE-45DB-AB09-764662766956}"/>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A single workflow profiling TCR designed to work alongside Targeted or WTA and protein analysis for multiplexed samples </a:t>
            </a:r>
          </a:p>
        </p:txBody>
      </p:sp>
      <p:grpSp>
        <p:nvGrpSpPr>
          <p:cNvPr id="11" name="Group 10">
            <a:extLst>
              <a:ext uri="{FF2B5EF4-FFF2-40B4-BE49-F238E27FC236}">
                <a16:creationId xmlns:a16="http://schemas.microsoft.com/office/drawing/2014/main" id="{46160CC5-AFDF-4018-B1BC-F8600080884E}"/>
              </a:ext>
            </a:extLst>
          </p:cNvPr>
          <p:cNvGrpSpPr/>
          <p:nvPr/>
        </p:nvGrpSpPr>
        <p:grpSpPr>
          <a:xfrm>
            <a:off x="400702" y="3455043"/>
            <a:ext cx="6457298" cy="8552717"/>
            <a:chOff x="3822224" y="2114072"/>
            <a:chExt cx="8192355" cy="8552717"/>
          </a:xfrm>
        </p:grpSpPr>
        <p:sp>
          <p:nvSpPr>
            <p:cNvPr id="12" name="Rectangle: Rounded Corners 11">
              <a:extLst>
                <a:ext uri="{FF2B5EF4-FFF2-40B4-BE49-F238E27FC236}">
                  <a16:creationId xmlns:a16="http://schemas.microsoft.com/office/drawing/2014/main" id="{490C52B4-CDA3-4997-A8FE-ED09715061DF}"/>
                </a:ext>
              </a:extLst>
            </p:cNvPr>
            <p:cNvSpPr/>
            <p:nvPr/>
          </p:nvSpPr>
          <p:spPr>
            <a:xfrm>
              <a:off x="3822224" y="2114072"/>
              <a:ext cx="8192355" cy="8552717"/>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3" name="TextBox 12">
              <a:extLst>
                <a:ext uri="{FF2B5EF4-FFF2-40B4-BE49-F238E27FC236}">
                  <a16:creationId xmlns:a16="http://schemas.microsoft.com/office/drawing/2014/main" id="{0F9C6F16-BA00-4226-8602-49494CF867DA}"/>
                </a:ext>
              </a:extLst>
            </p:cNvPr>
            <p:cNvSpPr txBox="1"/>
            <p:nvPr/>
          </p:nvSpPr>
          <p:spPr>
            <a:xfrm>
              <a:off x="4338688" y="2829154"/>
              <a:ext cx="6966070" cy="563231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FS Albert Pro" panose="02000503040000020004"/>
                  <a:ea typeface="Calibri" panose="020F0502020204030204" pitchFamily="34" charset="0"/>
                  <a:cs typeface="Times New Roman"/>
                </a:rPr>
                <a:t>R</a:t>
              </a:r>
              <a:r>
                <a:rPr lang="en-US" sz="3600" dirty="0">
                  <a:effectLst/>
                  <a:latin typeface="FS Albert Pro" panose="02000503040000020004"/>
                  <a:ea typeface="Calibri" panose="020F0502020204030204" pitchFamily="34" charset="0"/>
                  <a:cs typeface="Times New Roman"/>
                </a:rPr>
                <a:t>esting PBMCs and enriched T cells from different donors were multiplexed and stained with IDP + 4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drop-ins and a 15-plex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panel, respectively. Presented is an example of an analysis using PBMC cells.</a:t>
              </a:r>
              <a:endParaRPr lang="en-US" sz="3600" dirty="0">
                <a:latin typeface="FS Albert Pro" panose="02000503040000020004"/>
                <a:cs typeface="Times New Roman"/>
              </a:endParaRPr>
            </a:p>
          </p:txBody>
        </p:sp>
      </p:grpSp>
      <p:graphicFrame>
        <p:nvGraphicFramePr>
          <p:cNvPr id="16" name="Table 15">
            <a:extLst>
              <a:ext uri="{FF2B5EF4-FFF2-40B4-BE49-F238E27FC236}">
                <a16:creationId xmlns:a16="http://schemas.microsoft.com/office/drawing/2014/main" id="{B391C132-128C-41CC-AE6D-292D496E5BB0}"/>
              </a:ext>
            </a:extLst>
          </p:cNvPr>
          <p:cNvGraphicFramePr>
            <a:graphicFrameLocks noGrp="1"/>
          </p:cNvGraphicFramePr>
          <p:nvPr>
            <p:extLst>
              <p:ext uri="{D42A27DB-BD31-4B8C-83A1-F6EECF244321}">
                <p14:modId xmlns:p14="http://schemas.microsoft.com/office/powerpoint/2010/main" val="4121338329"/>
              </p:ext>
            </p:extLst>
          </p:nvPr>
        </p:nvGraphicFramePr>
        <p:xfrm>
          <a:off x="7426035" y="4808158"/>
          <a:ext cx="14297891" cy="3332286"/>
        </p:xfrm>
        <a:graphic>
          <a:graphicData uri="http://schemas.openxmlformats.org/drawingml/2006/table">
            <a:tbl>
              <a:tblPr>
                <a:tableStyleId>{5940675A-B579-460E-94D1-54222C63F5DA}</a:tableStyleId>
              </a:tblPr>
              <a:tblGrid>
                <a:gridCol w="1106486">
                  <a:extLst>
                    <a:ext uri="{9D8B030D-6E8A-4147-A177-3AD203B41FA5}">
                      <a16:colId xmlns:a16="http://schemas.microsoft.com/office/drawing/2014/main" val="4074383151"/>
                    </a:ext>
                  </a:extLst>
                </a:gridCol>
                <a:gridCol w="13191405">
                  <a:extLst>
                    <a:ext uri="{9D8B030D-6E8A-4147-A177-3AD203B41FA5}">
                      <a16:colId xmlns:a16="http://schemas.microsoft.com/office/drawing/2014/main" val="3672108833"/>
                    </a:ext>
                  </a:extLst>
                </a:gridCol>
              </a:tblGrid>
              <a:tr h="370254">
                <a:tc>
                  <a:txBody>
                    <a:bodyPr/>
                    <a:lstStyle/>
                    <a:p>
                      <a:pPr algn="l" fontAlgn="b"/>
                      <a:r>
                        <a:rPr lang="en-US" sz="1400" b="1" u="none" strike="noStrike" err="1">
                          <a:solidFill>
                            <a:schemeClr val="bg1"/>
                          </a:solidFill>
                          <a:effectLst/>
                        </a:rPr>
                        <a:t>Cell_Index</a:t>
                      </a:r>
                      <a:endParaRPr lang="en-US" sz="1400" b="1" i="0" u="none" strike="noStrike">
                        <a:solidFill>
                          <a:schemeClr val="bg1"/>
                        </a:solidFill>
                        <a:effectLst/>
                        <a:latin typeface="Calibri" panose="020F0502020204030204" pitchFamily="34" charset="0"/>
                      </a:endParaRPr>
                    </a:p>
                  </a:txBody>
                  <a:tcPr marL="6350" marR="6350" marT="6350" marB="0" anchor="b">
                    <a:solidFill>
                      <a:schemeClr val="accent2"/>
                    </a:solidFill>
                  </a:tcPr>
                </a:tc>
                <a:tc>
                  <a:txBody>
                    <a:bodyPr/>
                    <a:lstStyle/>
                    <a:p>
                      <a:pPr algn="l" fontAlgn="b"/>
                      <a:r>
                        <a:rPr lang="en-US" sz="1400" b="1" u="none" strike="noStrike" err="1">
                          <a:solidFill>
                            <a:schemeClr val="bg1"/>
                          </a:solidFill>
                          <a:effectLst/>
                        </a:rPr>
                        <a:t>VDJ_Translation_Trimmed</a:t>
                      </a:r>
                      <a:endParaRPr lang="en-US" sz="1400" b="1" i="0" u="none" strike="noStrike">
                        <a:solidFill>
                          <a:schemeClr val="bg1"/>
                        </a:solidFill>
                        <a:effectLst/>
                        <a:latin typeface="Calibri" panose="020F0502020204030204" pitchFamily="34" charset="0"/>
                      </a:endParaRPr>
                    </a:p>
                  </a:txBody>
                  <a:tcPr marL="6350" marR="6350" marT="6350" marB="0" anchor="b">
                    <a:solidFill>
                      <a:schemeClr val="accent2"/>
                    </a:solidFill>
                  </a:tcPr>
                </a:tc>
                <a:extLst>
                  <a:ext uri="{0D108BD9-81ED-4DB2-BD59-A6C34878D82A}">
                    <a16:rowId xmlns:a16="http://schemas.microsoft.com/office/drawing/2014/main" val="441186634"/>
                  </a:ext>
                </a:extLst>
              </a:tr>
              <a:tr h="370254">
                <a:tc>
                  <a:txBody>
                    <a:bodyPr/>
                    <a:lstStyle/>
                    <a:p>
                      <a:pPr algn="r" fontAlgn="b"/>
                      <a:r>
                        <a:rPr lang="en-US" sz="1400" b="1" u="none" strike="noStrike">
                          <a:solidFill>
                            <a:schemeClr val="tx2"/>
                          </a:solidFill>
                          <a:effectLst/>
                        </a:rPr>
                        <a:t>54044</a:t>
                      </a:r>
                      <a:endParaRPr lang="en-US" sz="1400" b="1" i="0" u="none" strike="noStrike">
                        <a:solidFill>
                          <a:schemeClr val="tx2"/>
                        </a:solidFill>
                        <a:effectLst/>
                        <a:latin typeface="Calibri" panose="020F0502020204030204" pitchFamily="34" charset="0"/>
                      </a:endParaRPr>
                    </a:p>
                  </a:txBody>
                  <a:tcPr marL="6350" marR="6350" marT="6350" marB="0" anchor="b"/>
                </a:tc>
                <a:tc>
                  <a:txBody>
                    <a:bodyPr/>
                    <a:lstStyle/>
                    <a:p>
                      <a:pPr algn="l" fontAlgn="b"/>
                      <a:r>
                        <a:rPr lang="en-US" sz="1400" b="1" u="none" strike="noStrike">
                          <a:solidFill>
                            <a:schemeClr val="tx2"/>
                          </a:solidFill>
                          <a:effectLst/>
                        </a:rPr>
                        <a:t>EDQVTQSPEALRLQEGESSSLNCSYTVSGLRGLFWYRQDPGKGPEFLFTLYSAGEEKEKERLKATLTKKESFLHITAPKPEDSATYLCAVLAEGGKLIFGQGTELSVKP</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13661561"/>
                  </a:ext>
                </a:extLst>
              </a:tr>
              <a:tr h="370254">
                <a:tc>
                  <a:txBody>
                    <a:bodyPr/>
                    <a:lstStyle/>
                    <a:p>
                      <a:pPr algn="r" fontAlgn="b"/>
                      <a:r>
                        <a:rPr lang="en-US" sz="1400" b="1" u="none" strike="noStrike">
                          <a:solidFill>
                            <a:schemeClr val="tx2"/>
                          </a:solidFill>
                          <a:effectLst/>
                        </a:rPr>
                        <a:t>54044</a:t>
                      </a:r>
                      <a:endParaRPr lang="en-US" sz="1400" b="1" i="0" u="none" strike="noStrike">
                        <a:solidFill>
                          <a:schemeClr val="tx2"/>
                        </a:solidFill>
                        <a:effectLst/>
                        <a:latin typeface="Calibri" panose="020F0502020204030204" pitchFamily="34" charset="0"/>
                      </a:endParaRPr>
                    </a:p>
                  </a:txBody>
                  <a:tcPr marL="6350" marR="6350" marT="6350" marB="0" anchor="b"/>
                </a:tc>
                <a:tc>
                  <a:txBody>
                    <a:bodyPr/>
                    <a:lstStyle/>
                    <a:p>
                      <a:pPr algn="l" fontAlgn="b"/>
                      <a:r>
                        <a:rPr lang="en-US" sz="1400" b="1" u="none" strike="noStrike">
                          <a:solidFill>
                            <a:schemeClr val="tx2"/>
                          </a:solidFill>
                          <a:effectLst/>
                        </a:rPr>
                        <a:t>EAQVTQNPRYLITVTGKKLTVTCSQNMNHEYMSWYRQDPGLGLRQIYYSMNVEVTDKGDVPEGYKVSRKEKRNFPLILESPSPNQTSLYFCASSLWGSPLHFGNGTRLTVT</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04982962"/>
                  </a:ext>
                </a:extLst>
              </a:tr>
              <a:tr h="370254">
                <a:tc>
                  <a:txBody>
                    <a:bodyPr/>
                    <a:lstStyle/>
                    <a:p>
                      <a:pPr algn="r" fontAlgn="b"/>
                      <a:r>
                        <a:rPr lang="en-US" sz="1400" b="1" u="none" strike="noStrike">
                          <a:solidFill>
                            <a:schemeClr val="tx2"/>
                          </a:solidFill>
                          <a:effectLst/>
                        </a:rPr>
                        <a:t>123296</a:t>
                      </a:r>
                      <a:endParaRPr lang="en-US" sz="1400" b="1" i="0" u="none" strike="noStrike">
                        <a:solidFill>
                          <a:schemeClr val="tx2"/>
                        </a:solidFill>
                        <a:effectLst/>
                        <a:latin typeface="Calibri" panose="020F0502020204030204" pitchFamily="34" charset="0"/>
                      </a:endParaRPr>
                    </a:p>
                  </a:txBody>
                  <a:tcPr marL="6350" marR="6350" marT="6350" marB="0" anchor="b"/>
                </a:tc>
                <a:tc>
                  <a:txBody>
                    <a:bodyPr/>
                    <a:lstStyle/>
                    <a:p>
                      <a:pPr algn="l" fontAlgn="b"/>
                      <a:r>
                        <a:rPr lang="en-US" sz="1400" b="1" u="none" strike="noStrike">
                          <a:solidFill>
                            <a:schemeClr val="tx2"/>
                          </a:solidFill>
                          <a:effectLst/>
                        </a:rPr>
                        <a:t>EDQVTQSPEALRLQEGESSSLNCSYTVSGLRGLFWYRQDPGKGPEFLFTLYSAGEEKEKERLKATLTKKESFLHITAPKPEDSATYLCAVLAEGGKLIFGQGTELSVKP</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35814063"/>
                  </a:ext>
                </a:extLst>
              </a:tr>
              <a:tr h="370254">
                <a:tc>
                  <a:txBody>
                    <a:bodyPr/>
                    <a:lstStyle/>
                    <a:p>
                      <a:pPr algn="r" fontAlgn="b"/>
                      <a:r>
                        <a:rPr lang="en-US" sz="1400" b="1" u="none" strike="noStrike">
                          <a:solidFill>
                            <a:schemeClr val="tx2"/>
                          </a:solidFill>
                          <a:effectLst/>
                        </a:rPr>
                        <a:t>123296</a:t>
                      </a:r>
                      <a:endParaRPr lang="en-US" sz="1400" b="1" i="0" u="none" strike="noStrike">
                        <a:solidFill>
                          <a:schemeClr val="tx2"/>
                        </a:solidFill>
                        <a:effectLst/>
                        <a:latin typeface="Calibri" panose="020F0502020204030204" pitchFamily="34" charset="0"/>
                      </a:endParaRPr>
                    </a:p>
                  </a:txBody>
                  <a:tcPr marL="6350" marR="6350" marT="6350" marB="0" anchor="b"/>
                </a:tc>
                <a:tc>
                  <a:txBody>
                    <a:bodyPr/>
                    <a:lstStyle/>
                    <a:p>
                      <a:pPr algn="l" fontAlgn="b"/>
                      <a:r>
                        <a:rPr lang="en-US" sz="1400" b="1" u="none" strike="noStrike">
                          <a:solidFill>
                            <a:schemeClr val="tx2"/>
                          </a:solidFill>
                          <a:effectLst/>
                        </a:rPr>
                        <a:t>EAQVTQNPRYLITVTGKKLTVTCSQNMNHEYMSWYRQDPGLGLRQIYYSMNVEVTDKGDVPEGYKVSRKEKRNFPLILESPSPNQTSLYFCASSLWGSPLHFGNGTRLTVT</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00740034"/>
                  </a:ext>
                </a:extLst>
              </a:tr>
              <a:tr h="370254">
                <a:tc>
                  <a:txBody>
                    <a:bodyPr/>
                    <a:lstStyle/>
                    <a:p>
                      <a:pPr algn="r" fontAlgn="b"/>
                      <a:r>
                        <a:rPr lang="en-US" sz="1400" b="1" u="none" strike="noStrike">
                          <a:solidFill>
                            <a:schemeClr val="tx2"/>
                          </a:solidFill>
                          <a:effectLst/>
                        </a:rPr>
                        <a:t>123563</a:t>
                      </a:r>
                      <a:endParaRPr lang="en-US" sz="1400" b="1" i="0" u="none" strike="noStrike">
                        <a:solidFill>
                          <a:schemeClr val="tx2"/>
                        </a:solidFill>
                        <a:effectLst/>
                        <a:latin typeface="Calibri" panose="020F0502020204030204" pitchFamily="34" charset="0"/>
                      </a:endParaRPr>
                    </a:p>
                  </a:txBody>
                  <a:tcPr marL="6350" marR="6350" marT="6350" marB="0" anchor="b"/>
                </a:tc>
                <a:tc>
                  <a:txBody>
                    <a:bodyPr/>
                    <a:lstStyle/>
                    <a:p>
                      <a:pPr algn="l" fontAlgn="b"/>
                      <a:r>
                        <a:rPr lang="en-US" sz="1400" b="1" u="none" strike="noStrike">
                          <a:solidFill>
                            <a:schemeClr val="tx2"/>
                          </a:solidFill>
                          <a:effectLst/>
                        </a:rPr>
                        <a:t>EDQVTQSPEALRLQEGESSSLNCSYTVSGLRGLFWYRQDPGKGPEFLFTLYSAGEEKEKERLKATLTKKESFLHITAPKPEDSATYLCAVLAEGGKLIFGQGKELSVKP</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47924482"/>
                  </a:ext>
                </a:extLst>
              </a:tr>
              <a:tr h="370254">
                <a:tc>
                  <a:txBody>
                    <a:bodyPr/>
                    <a:lstStyle/>
                    <a:p>
                      <a:pPr algn="r" fontAlgn="b"/>
                      <a:r>
                        <a:rPr lang="en-US" sz="1400" b="1" u="none" strike="noStrike">
                          <a:solidFill>
                            <a:schemeClr val="tx2"/>
                          </a:solidFill>
                          <a:effectLst/>
                        </a:rPr>
                        <a:t>123563</a:t>
                      </a:r>
                      <a:endParaRPr lang="en-US" sz="1400" b="1" i="0" u="none" strike="noStrike">
                        <a:solidFill>
                          <a:schemeClr val="tx2"/>
                        </a:solidFill>
                        <a:effectLst/>
                        <a:latin typeface="Calibri" panose="020F0502020204030204" pitchFamily="34" charset="0"/>
                      </a:endParaRPr>
                    </a:p>
                  </a:txBody>
                  <a:tcPr marL="6350" marR="6350" marT="6350" marB="0" anchor="b"/>
                </a:tc>
                <a:tc>
                  <a:txBody>
                    <a:bodyPr/>
                    <a:lstStyle/>
                    <a:p>
                      <a:pPr algn="l" fontAlgn="b"/>
                      <a:r>
                        <a:rPr lang="en-US" sz="1400" b="1" u="none" strike="noStrike">
                          <a:solidFill>
                            <a:schemeClr val="tx2"/>
                          </a:solidFill>
                          <a:effectLst/>
                        </a:rPr>
                        <a:t>EAQVTQNPRYLITVTGKKLTVTCSQNMNHEYMSWYRQDPGLGLRQIYYSMNVEVTDKGDVPEGYKVSRKEKRNFPLILESPSPNQTSLYFCASSLWGSPLHFGNGTRLTVT</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79750097"/>
                  </a:ext>
                </a:extLst>
              </a:tr>
              <a:tr h="370254">
                <a:tc>
                  <a:txBody>
                    <a:bodyPr/>
                    <a:lstStyle/>
                    <a:p>
                      <a:pPr algn="r" fontAlgn="b"/>
                      <a:r>
                        <a:rPr lang="en-US" sz="1400" b="1" u="none" strike="noStrike">
                          <a:solidFill>
                            <a:schemeClr val="tx2"/>
                          </a:solidFill>
                          <a:effectLst/>
                        </a:rPr>
                        <a:t>147961</a:t>
                      </a:r>
                      <a:endParaRPr lang="en-US" sz="1400" b="1" i="0" u="none" strike="noStrike">
                        <a:solidFill>
                          <a:schemeClr val="tx2"/>
                        </a:solidFill>
                        <a:effectLst/>
                        <a:latin typeface="Calibri" panose="020F0502020204030204" pitchFamily="34" charset="0"/>
                      </a:endParaRPr>
                    </a:p>
                  </a:txBody>
                  <a:tcPr marL="6350" marR="6350" marT="6350" marB="0" anchor="b"/>
                </a:tc>
                <a:tc>
                  <a:txBody>
                    <a:bodyPr/>
                    <a:lstStyle/>
                    <a:p>
                      <a:pPr algn="l" fontAlgn="b"/>
                      <a:r>
                        <a:rPr lang="en-US" sz="1400" b="1" u="none" strike="noStrike">
                          <a:solidFill>
                            <a:schemeClr val="tx2"/>
                          </a:solidFill>
                          <a:effectLst/>
                        </a:rPr>
                        <a:t>EDQVTQSPEALRLQEGESSSLNCSYTVSGLRGLFWYRQDPGKGPEFLFTLYSAGEEKEKERLKATLTKKESFLHITAPKPEDSATYLCAVLAEGGKLIFGQGTELSVKP</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11439879"/>
                  </a:ext>
                </a:extLst>
              </a:tr>
              <a:tr h="370254">
                <a:tc>
                  <a:txBody>
                    <a:bodyPr/>
                    <a:lstStyle/>
                    <a:p>
                      <a:pPr algn="r" fontAlgn="b"/>
                      <a:r>
                        <a:rPr lang="en-US" sz="1400" b="1" u="none" strike="noStrike">
                          <a:solidFill>
                            <a:schemeClr val="tx2"/>
                          </a:solidFill>
                          <a:effectLst/>
                        </a:rPr>
                        <a:t>147961</a:t>
                      </a:r>
                      <a:endParaRPr lang="en-US" sz="1400" b="1" i="0" u="none" strike="noStrike">
                        <a:solidFill>
                          <a:schemeClr val="tx2"/>
                        </a:solidFill>
                        <a:effectLst/>
                        <a:latin typeface="Calibri" panose="020F0502020204030204" pitchFamily="34" charset="0"/>
                      </a:endParaRPr>
                    </a:p>
                  </a:txBody>
                  <a:tcPr marL="6350" marR="6350" marT="6350" marB="0" anchor="b"/>
                </a:tc>
                <a:tc>
                  <a:txBody>
                    <a:bodyPr/>
                    <a:lstStyle/>
                    <a:p>
                      <a:pPr algn="l" fontAlgn="b"/>
                      <a:r>
                        <a:rPr lang="en-US" sz="1400" b="1" u="none" strike="noStrike">
                          <a:solidFill>
                            <a:schemeClr val="tx2"/>
                          </a:solidFill>
                          <a:effectLst/>
                        </a:rPr>
                        <a:t>EAQVTQNPRYLITVTGKKLTVTCSQNMNHEYMSWYRQDPGLGLRQIYYSMNVEVTDKGDVPEGYKVSRKEKRNFPLILESPSPNQTSLYFCASSLWGSPLHFGNGTRLTVT</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99923240"/>
                  </a:ext>
                </a:extLst>
              </a:tr>
            </a:tbl>
          </a:graphicData>
        </a:graphic>
      </p:graphicFrame>
      <p:graphicFrame>
        <p:nvGraphicFramePr>
          <p:cNvPr id="17" name="Table 16">
            <a:extLst>
              <a:ext uri="{FF2B5EF4-FFF2-40B4-BE49-F238E27FC236}">
                <a16:creationId xmlns:a16="http://schemas.microsoft.com/office/drawing/2014/main" id="{D4B7AD62-E9E8-4BBC-9E83-7C0AF3B99935}"/>
              </a:ext>
            </a:extLst>
          </p:cNvPr>
          <p:cNvGraphicFramePr>
            <a:graphicFrameLocks noGrp="1"/>
          </p:cNvGraphicFramePr>
          <p:nvPr>
            <p:extLst>
              <p:ext uri="{D42A27DB-BD31-4B8C-83A1-F6EECF244321}">
                <p14:modId xmlns:p14="http://schemas.microsoft.com/office/powerpoint/2010/main" val="3626390350"/>
              </p:ext>
            </p:extLst>
          </p:nvPr>
        </p:nvGraphicFramePr>
        <p:xfrm>
          <a:off x="7426035" y="8991899"/>
          <a:ext cx="14332528" cy="1575500"/>
        </p:xfrm>
        <a:graphic>
          <a:graphicData uri="http://schemas.openxmlformats.org/drawingml/2006/table">
            <a:tbl>
              <a:tblPr>
                <a:tableStyleId>{5940675A-B579-460E-94D1-54222C63F5DA}</a:tableStyleId>
              </a:tblPr>
              <a:tblGrid>
                <a:gridCol w="14332528">
                  <a:extLst>
                    <a:ext uri="{9D8B030D-6E8A-4147-A177-3AD203B41FA5}">
                      <a16:colId xmlns:a16="http://schemas.microsoft.com/office/drawing/2014/main" val="1066729304"/>
                    </a:ext>
                  </a:extLst>
                </a:gridCol>
              </a:tblGrid>
              <a:tr h="415377">
                <a:tc>
                  <a:txBody>
                    <a:bodyPr/>
                    <a:lstStyle/>
                    <a:p>
                      <a:pPr algn="l" fontAlgn="b"/>
                      <a:r>
                        <a:rPr lang="en-US" sz="1400" b="1" u="none" strike="noStrike">
                          <a:solidFill>
                            <a:schemeClr val="tx2"/>
                          </a:solidFill>
                          <a:effectLst/>
                        </a:rPr>
                        <a:t>TCR_alpha</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96945602"/>
                  </a:ext>
                </a:extLst>
              </a:tr>
              <a:tr h="275675">
                <a:tc>
                  <a:txBody>
                    <a:bodyPr/>
                    <a:lstStyle/>
                    <a:p>
                      <a:pPr algn="l" fontAlgn="b"/>
                      <a:r>
                        <a:rPr lang="en-US" sz="1400" b="1" u="none" strike="noStrike">
                          <a:solidFill>
                            <a:srgbClr val="FF6E00"/>
                          </a:solidFill>
                          <a:effectLst/>
                        </a:rPr>
                        <a:t>EDQVTQSPEALRLQEGESSSLNCSYT</a:t>
                      </a:r>
                      <a:r>
                        <a:rPr lang="en-US" sz="1400" b="1" u="none" strike="noStrike">
                          <a:solidFill>
                            <a:schemeClr val="accent2"/>
                          </a:solidFill>
                          <a:effectLst/>
                        </a:rPr>
                        <a:t>VSGLRG</a:t>
                      </a:r>
                      <a:r>
                        <a:rPr lang="en-US" sz="1400" b="1" u="none" strike="noStrike">
                          <a:solidFill>
                            <a:srgbClr val="00B050"/>
                          </a:solidFill>
                          <a:effectLst/>
                        </a:rPr>
                        <a:t>LFWYRQDPGKGPEFLFT</a:t>
                      </a:r>
                      <a:r>
                        <a:rPr lang="en-US" sz="1400" b="1" u="none" strike="noStrike">
                          <a:solidFill>
                            <a:srgbClr val="7030A0"/>
                          </a:solidFill>
                          <a:effectLst/>
                        </a:rPr>
                        <a:t>LYSAGEE</a:t>
                      </a:r>
                      <a:r>
                        <a:rPr lang="en-US" sz="1400" b="1" u="none" strike="noStrike">
                          <a:solidFill>
                            <a:srgbClr val="C00000"/>
                          </a:solidFill>
                          <a:effectLst/>
                        </a:rPr>
                        <a:t>KEKERLKATLTKKESFLHITAPKPEDSATYLC</a:t>
                      </a:r>
                      <a:r>
                        <a:rPr lang="en-US" sz="1400" b="1" u="none" strike="noStrike">
                          <a:solidFill>
                            <a:schemeClr val="tx2"/>
                          </a:solidFill>
                          <a:effectLst/>
                        </a:rPr>
                        <a:t>AVLAEGGKLI</a:t>
                      </a:r>
                      <a:r>
                        <a:rPr lang="en-US" sz="1400" b="1" u="none" strike="noStrike">
                          <a:solidFill>
                            <a:srgbClr val="FFFF00"/>
                          </a:solidFill>
                          <a:effectLst/>
                        </a:rPr>
                        <a:t>FGQGTELSVKP</a:t>
                      </a:r>
                      <a:endParaRPr lang="en-US" sz="1400" b="1" i="0" u="none" strike="noStrike">
                        <a:solidFill>
                          <a:srgbClr val="FFFF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06559653"/>
                  </a:ext>
                </a:extLst>
              </a:tr>
              <a:tr h="0">
                <a:tc>
                  <a:txBody>
                    <a:bodyPr/>
                    <a:lstStyle/>
                    <a:p>
                      <a:pPr algn="l" fontAlgn="b"/>
                      <a:r>
                        <a:rPr lang="en-US" sz="1400" b="1" u="none" strike="noStrike">
                          <a:solidFill>
                            <a:schemeClr val="tx2"/>
                          </a:solidFill>
                          <a:effectLst/>
                        </a:rPr>
                        <a:t> </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38200723"/>
                  </a:ext>
                </a:extLst>
              </a:tr>
              <a:tr h="374543">
                <a:tc>
                  <a:txBody>
                    <a:bodyPr/>
                    <a:lstStyle/>
                    <a:p>
                      <a:pPr algn="l" fontAlgn="b"/>
                      <a:r>
                        <a:rPr lang="en-US" sz="1400" b="1" u="none" strike="noStrike">
                          <a:solidFill>
                            <a:schemeClr val="tx2"/>
                          </a:solidFill>
                          <a:effectLst/>
                        </a:rPr>
                        <a:t>TCR_beta</a:t>
                      </a:r>
                      <a:endParaRPr lang="en-US" sz="1400" b="1" i="0" u="none" strike="noStrike">
                        <a:solidFill>
                          <a:schemeClr val="tx2"/>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96842678"/>
                  </a:ext>
                </a:extLst>
              </a:tr>
              <a:tr h="290195">
                <a:tc>
                  <a:txBody>
                    <a:bodyPr/>
                    <a:lstStyle/>
                    <a:p>
                      <a:pPr algn="l" fontAlgn="b"/>
                      <a:r>
                        <a:rPr lang="en-US" sz="1400" b="1" u="none" strike="noStrike">
                          <a:solidFill>
                            <a:schemeClr val="accent5"/>
                          </a:solidFill>
                          <a:effectLst/>
                        </a:rPr>
                        <a:t>EAQVTQNPRYLITVTGKKLTVTCSQN</a:t>
                      </a:r>
                      <a:r>
                        <a:rPr lang="en-US" sz="1400" b="1" u="none" strike="noStrike">
                          <a:solidFill>
                            <a:srgbClr val="044ED6"/>
                          </a:solidFill>
                          <a:effectLst/>
                        </a:rPr>
                        <a:t>MNHEY</a:t>
                      </a:r>
                      <a:r>
                        <a:rPr lang="en-US" sz="1400" b="1" u="none" strike="noStrike">
                          <a:solidFill>
                            <a:srgbClr val="00B050"/>
                          </a:solidFill>
                          <a:effectLst/>
                        </a:rPr>
                        <a:t>MSWYRQDPGLGLRQIYY</a:t>
                      </a:r>
                      <a:r>
                        <a:rPr lang="en-US" sz="1400" b="1" u="none" strike="noStrike">
                          <a:solidFill>
                            <a:srgbClr val="7030A0"/>
                          </a:solidFill>
                          <a:effectLst/>
                        </a:rPr>
                        <a:t>SMNVEV</a:t>
                      </a:r>
                      <a:r>
                        <a:rPr lang="en-US" sz="1400" b="1" u="none" strike="noStrike">
                          <a:solidFill>
                            <a:srgbClr val="C00000"/>
                          </a:solidFill>
                          <a:effectLst/>
                        </a:rPr>
                        <a:t>TDKGDVPEGYKVSRKEKRNFPLILESPSPNQTSLYFC</a:t>
                      </a:r>
                      <a:r>
                        <a:rPr lang="en-US" sz="1400" b="1" u="none" strike="noStrike">
                          <a:solidFill>
                            <a:schemeClr val="tx2"/>
                          </a:solidFill>
                          <a:effectLst/>
                        </a:rPr>
                        <a:t>ASSLWGSPLH</a:t>
                      </a:r>
                      <a:r>
                        <a:rPr lang="en-US" sz="1400" b="1" u="none" strike="noStrike">
                          <a:solidFill>
                            <a:srgbClr val="FFFF00"/>
                          </a:solidFill>
                          <a:effectLst/>
                        </a:rPr>
                        <a:t>FGNGTRLTVT</a:t>
                      </a:r>
                      <a:endParaRPr lang="en-US" sz="1400" b="1" i="0" u="none" strike="noStrike">
                        <a:solidFill>
                          <a:srgbClr val="FFFF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95749284"/>
                  </a:ext>
                </a:extLst>
              </a:tr>
            </a:tbl>
          </a:graphicData>
        </a:graphic>
      </p:graphicFrame>
      <p:sp>
        <p:nvSpPr>
          <p:cNvPr id="18" name="TextBox 17">
            <a:extLst>
              <a:ext uri="{FF2B5EF4-FFF2-40B4-BE49-F238E27FC236}">
                <a16:creationId xmlns:a16="http://schemas.microsoft.com/office/drawing/2014/main" id="{69413C29-D35A-4C84-9816-1ECEBCE4618E}"/>
              </a:ext>
            </a:extLst>
          </p:cNvPr>
          <p:cNvSpPr txBox="1"/>
          <p:nvPr/>
        </p:nvSpPr>
        <p:spPr>
          <a:xfrm>
            <a:off x="8609963" y="2957688"/>
            <a:ext cx="12192698" cy="1754326"/>
          </a:xfrm>
          <a:prstGeom prst="rect">
            <a:avLst/>
          </a:prstGeom>
          <a:ln w="12700">
            <a:miter lim="400000"/>
          </a:ln>
        </p:spPr>
        <p:txBody>
          <a:bodyPr wrap="square" lIns="91440" tIns="45720" rIns="91440" bIns="45720" rtlCol="0">
            <a:spAutoFit/>
          </a:bodyPr>
          <a:lstStyle/>
          <a:p>
            <a:pPr algn="l" defTabSz="825500" hangingPunct="1"/>
            <a:r>
              <a:rPr lang="en-US" sz="3600">
                <a:solidFill>
                  <a:schemeClr val="tx2"/>
                </a:solidFill>
                <a:latin typeface="FS Albert Pro Light" panose="02000503040000020004" pitchFamily="2" charset="0"/>
                <a:ea typeface="+mj-ea"/>
                <a:cs typeface="+mj-cs"/>
                <a:sym typeface="FSAlbertPro-Light"/>
              </a:rPr>
              <a:t>Step 8: Full length sequence of clonotype can be obtained (nucleotide sequence also available) VDJ and C gene information can be determined for clonotype of interest</a:t>
            </a:r>
          </a:p>
        </p:txBody>
      </p:sp>
      <p:grpSp>
        <p:nvGrpSpPr>
          <p:cNvPr id="21" name="Group 20">
            <a:extLst>
              <a:ext uri="{FF2B5EF4-FFF2-40B4-BE49-F238E27FC236}">
                <a16:creationId xmlns:a16="http://schemas.microsoft.com/office/drawing/2014/main" id="{3207D3F7-A9DE-442C-9889-A59B03AD5525}"/>
              </a:ext>
            </a:extLst>
          </p:cNvPr>
          <p:cNvGrpSpPr/>
          <p:nvPr/>
        </p:nvGrpSpPr>
        <p:grpSpPr>
          <a:xfrm>
            <a:off x="8516204" y="8473625"/>
            <a:ext cx="988304" cy="461665"/>
            <a:chOff x="8461612" y="8466994"/>
            <a:chExt cx="988304" cy="461665"/>
          </a:xfrm>
        </p:grpSpPr>
        <p:sp>
          <p:nvSpPr>
            <p:cNvPr id="19" name="Oval 18">
              <a:extLst>
                <a:ext uri="{FF2B5EF4-FFF2-40B4-BE49-F238E27FC236}">
                  <a16:creationId xmlns:a16="http://schemas.microsoft.com/office/drawing/2014/main" id="{C9DDFF11-E9A6-4622-98AE-1004FF3ECD8A}"/>
                </a:ext>
              </a:extLst>
            </p:cNvPr>
            <p:cNvSpPr/>
            <p:nvPr/>
          </p:nvSpPr>
          <p:spPr>
            <a:xfrm>
              <a:off x="8461612" y="8543499"/>
              <a:ext cx="327546" cy="321921"/>
            </a:xfrm>
            <a:prstGeom prst="ellipse">
              <a:avLst/>
            </a:prstGeom>
            <a:solidFill>
              <a:srgbClr val="FF6E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0" name="TextBox 19">
              <a:extLst>
                <a:ext uri="{FF2B5EF4-FFF2-40B4-BE49-F238E27FC236}">
                  <a16:creationId xmlns:a16="http://schemas.microsoft.com/office/drawing/2014/main" id="{08EBA87C-8FA8-4CC8-9E72-98861EF0B6B4}"/>
                </a:ext>
              </a:extLst>
            </p:cNvPr>
            <p:cNvSpPr txBox="1"/>
            <p:nvPr/>
          </p:nvSpPr>
          <p:spPr>
            <a:xfrm>
              <a:off x="8789158" y="8466994"/>
              <a:ext cx="660758"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FR1</a:t>
              </a:r>
            </a:p>
          </p:txBody>
        </p:sp>
      </p:grpSp>
      <p:grpSp>
        <p:nvGrpSpPr>
          <p:cNvPr id="22" name="Group 21">
            <a:extLst>
              <a:ext uri="{FF2B5EF4-FFF2-40B4-BE49-F238E27FC236}">
                <a16:creationId xmlns:a16="http://schemas.microsoft.com/office/drawing/2014/main" id="{E4B27C04-364B-4735-BC72-A3649A5E1D85}"/>
              </a:ext>
            </a:extLst>
          </p:cNvPr>
          <p:cNvGrpSpPr/>
          <p:nvPr/>
        </p:nvGrpSpPr>
        <p:grpSpPr>
          <a:xfrm>
            <a:off x="9561896" y="8473625"/>
            <a:ext cx="1219137" cy="461665"/>
            <a:chOff x="8461612" y="8466994"/>
            <a:chExt cx="1219137" cy="461665"/>
          </a:xfrm>
        </p:grpSpPr>
        <p:sp>
          <p:nvSpPr>
            <p:cNvPr id="23" name="Oval 22">
              <a:extLst>
                <a:ext uri="{FF2B5EF4-FFF2-40B4-BE49-F238E27FC236}">
                  <a16:creationId xmlns:a16="http://schemas.microsoft.com/office/drawing/2014/main" id="{A7C65B67-4985-4B4A-ADDC-52EC4558BEE0}"/>
                </a:ext>
              </a:extLst>
            </p:cNvPr>
            <p:cNvSpPr/>
            <p:nvPr/>
          </p:nvSpPr>
          <p:spPr>
            <a:xfrm>
              <a:off x="8461612" y="8543499"/>
              <a:ext cx="327546" cy="321921"/>
            </a:xfrm>
            <a:prstGeom prst="ellipse">
              <a:avLst/>
            </a:prstGeom>
            <a:solidFill>
              <a:srgbClr val="044ED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4" name="TextBox 23">
              <a:extLst>
                <a:ext uri="{FF2B5EF4-FFF2-40B4-BE49-F238E27FC236}">
                  <a16:creationId xmlns:a16="http://schemas.microsoft.com/office/drawing/2014/main" id="{31E569CC-CCBB-4FF0-B791-9F9646F031ED}"/>
                </a:ext>
              </a:extLst>
            </p:cNvPr>
            <p:cNvSpPr txBox="1"/>
            <p:nvPr/>
          </p:nvSpPr>
          <p:spPr>
            <a:xfrm>
              <a:off x="8789158" y="8466994"/>
              <a:ext cx="891591"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CDR1</a:t>
              </a:r>
            </a:p>
          </p:txBody>
        </p:sp>
      </p:grpSp>
      <p:grpSp>
        <p:nvGrpSpPr>
          <p:cNvPr id="25" name="Group 24">
            <a:extLst>
              <a:ext uri="{FF2B5EF4-FFF2-40B4-BE49-F238E27FC236}">
                <a16:creationId xmlns:a16="http://schemas.microsoft.com/office/drawing/2014/main" id="{F71F726C-ECB5-4F0E-9618-8438E0782604}"/>
              </a:ext>
            </a:extLst>
          </p:cNvPr>
          <p:cNvGrpSpPr/>
          <p:nvPr/>
        </p:nvGrpSpPr>
        <p:grpSpPr>
          <a:xfrm>
            <a:off x="10829500" y="8473625"/>
            <a:ext cx="988304" cy="461665"/>
            <a:chOff x="8461612" y="8466994"/>
            <a:chExt cx="988304" cy="461665"/>
          </a:xfrm>
        </p:grpSpPr>
        <p:sp>
          <p:nvSpPr>
            <p:cNvPr id="26" name="Oval 25">
              <a:extLst>
                <a:ext uri="{FF2B5EF4-FFF2-40B4-BE49-F238E27FC236}">
                  <a16:creationId xmlns:a16="http://schemas.microsoft.com/office/drawing/2014/main" id="{DDE9DDB5-90A9-4436-B1F0-F1F8B3456BC0}"/>
                </a:ext>
              </a:extLst>
            </p:cNvPr>
            <p:cNvSpPr/>
            <p:nvPr/>
          </p:nvSpPr>
          <p:spPr>
            <a:xfrm>
              <a:off x="8461612" y="8543499"/>
              <a:ext cx="327546" cy="321921"/>
            </a:xfrm>
            <a:prstGeom prst="ellipse">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7" name="TextBox 26">
              <a:extLst>
                <a:ext uri="{FF2B5EF4-FFF2-40B4-BE49-F238E27FC236}">
                  <a16:creationId xmlns:a16="http://schemas.microsoft.com/office/drawing/2014/main" id="{EC3041D7-C977-4C4E-BACF-7B62250723E8}"/>
                </a:ext>
              </a:extLst>
            </p:cNvPr>
            <p:cNvSpPr txBox="1"/>
            <p:nvPr/>
          </p:nvSpPr>
          <p:spPr>
            <a:xfrm>
              <a:off x="8789158" y="8466994"/>
              <a:ext cx="660758"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FR2</a:t>
              </a:r>
            </a:p>
          </p:txBody>
        </p:sp>
      </p:grpSp>
      <p:grpSp>
        <p:nvGrpSpPr>
          <p:cNvPr id="28" name="Group 27">
            <a:extLst>
              <a:ext uri="{FF2B5EF4-FFF2-40B4-BE49-F238E27FC236}">
                <a16:creationId xmlns:a16="http://schemas.microsoft.com/office/drawing/2014/main" id="{543743C7-47F3-4E02-93D3-30EABD678EB5}"/>
              </a:ext>
            </a:extLst>
          </p:cNvPr>
          <p:cNvGrpSpPr/>
          <p:nvPr/>
        </p:nvGrpSpPr>
        <p:grpSpPr>
          <a:xfrm>
            <a:off x="11902969" y="8473625"/>
            <a:ext cx="1219137" cy="461665"/>
            <a:chOff x="8461612" y="8466994"/>
            <a:chExt cx="1219137" cy="461665"/>
          </a:xfrm>
        </p:grpSpPr>
        <p:sp>
          <p:nvSpPr>
            <p:cNvPr id="29" name="Oval 28">
              <a:extLst>
                <a:ext uri="{FF2B5EF4-FFF2-40B4-BE49-F238E27FC236}">
                  <a16:creationId xmlns:a16="http://schemas.microsoft.com/office/drawing/2014/main" id="{21AAF2F0-AB00-421E-8D65-C10AAEA92CED}"/>
                </a:ext>
              </a:extLst>
            </p:cNvPr>
            <p:cNvSpPr/>
            <p:nvPr/>
          </p:nvSpPr>
          <p:spPr>
            <a:xfrm>
              <a:off x="8461612" y="8543499"/>
              <a:ext cx="327546" cy="321921"/>
            </a:xfrm>
            <a:prstGeom prst="ellipse">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0" name="TextBox 29">
              <a:extLst>
                <a:ext uri="{FF2B5EF4-FFF2-40B4-BE49-F238E27FC236}">
                  <a16:creationId xmlns:a16="http://schemas.microsoft.com/office/drawing/2014/main" id="{89C6CC3C-9B95-450D-8F3A-124E5F77464D}"/>
                </a:ext>
              </a:extLst>
            </p:cNvPr>
            <p:cNvSpPr txBox="1"/>
            <p:nvPr/>
          </p:nvSpPr>
          <p:spPr>
            <a:xfrm>
              <a:off x="8789158" y="8466994"/>
              <a:ext cx="891591"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CDR2</a:t>
              </a:r>
            </a:p>
          </p:txBody>
        </p:sp>
      </p:grpSp>
      <p:grpSp>
        <p:nvGrpSpPr>
          <p:cNvPr id="31" name="Group 30">
            <a:extLst>
              <a:ext uri="{FF2B5EF4-FFF2-40B4-BE49-F238E27FC236}">
                <a16:creationId xmlns:a16="http://schemas.microsoft.com/office/drawing/2014/main" id="{0812D8DE-C8C5-4B5F-B615-4CF7ED46A2D9}"/>
              </a:ext>
            </a:extLst>
          </p:cNvPr>
          <p:cNvGrpSpPr/>
          <p:nvPr/>
        </p:nvGrpSpPr>
        <p:grpSpPr>
          <a:xfrm>
            <a:off x="13131781" y="8473625"/>
            <a:ext cx="988304" cy="461665"/>
            <a:chOff x="8461612" y="8466994"/>
            <a:chExt cx="988304" cy="461665"/>
          </a:xfrm>
        </p:grpSpPr>
        <p:sp>
          <p:nvSpPr>
            <p:cNvPr id="32" name="Oval 31">
              <a:extLst>
                <a:ext uri="{FF2B5EF4-FFF2-40B4-BE49-F238E27FC236}">
                  <a16:creationId xmlns:a16="http://schemas.microsoft.com/office/drawing/2014/main" id="{E97913ED-C98C-4FB0-90A5-E44839289768}"/>
                </a:ext>
              </a:extLst>
            </p:cNvPr>
            <p:cNvSpPr/>
            <p:nvPr/>
          </p:nvSpPr>
          <p:spPr>
            <a:xfrm>
              <a:off x="8461612" y="8543499"/>
              <a:ext cx="327546" cy="321921"/>
            </a:xfrm>
            <a:prstGeom prst="ellipse">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3" name="TextBox 32">
              <a:extLst>
                <a:ext uri="{FF2B5EF4-FFF2-40B4-BE49-F238E27FC236}">
                  <a16:creationId xmlns:a16="http://schemas.microsoft.com/office/drawing/2014/main" id="{2A4F8B30-AF1D-407F-9F5A-846693BEAAB3}"/>
                </a:ext>
              </a:extLst>
            </p:cNvPr>
            <p:cNvSpPr txBox="1"/>
            <p:nvPr/>
          </p:nvSpPr>
          <p:spPr>
            <a:xfrm>
              <a:off x="8789158" y="8466994"/>
              <a:ext cx="660758"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FR3</a:t>
              </a:r>
            </a:p>
          </p:txBody>
        </p:sp>
      </p:grpSp>
      <p:grpSp>
        <p:nvGrpSpPr>
          <p:cNvPr id="34" name="Group 33">
            <a:extLst>
              <a:ext uri="{FF2B5EF4-FFF2-40B4-BE49-F238E27FC236}">
                <a16:creationId xmlns:a16="http://schemas.microsoft.com/office/drawing/2014/main" id="{729C13FE-2253-482B-BEC4-5DC00CC109D8}"/>
              </a:ext>
            </a:extLst>
          </p:cNvPr>
          <p:cNvGrpSpPr/>
          <p:nvPr/>
        </p:nvGrpSpPr>
        <p:grpSpPr>
          <a:xfrm>
            <a:off x="14249420" y="8473625"/>
            <a:ext cx="1219137" cy="461665"/>
            <a:chOff x="8461612" y="8466994"/>
            <a:chExt cx="1219137" cy="461665"/>
          </a:xfrm>
        </p:grpSpPr>
        <p:sp>
          <p:nvSpPr>
            <p:cNvPr id="35" name="Oval 34">
              <a:extLst>
                <a:ext uri="{FF2B5EF4-FFF2-40B4-BE49-F238E27FC236}">
                  <a16:creationId xmlns:a16="http://schemas.microsoft.com/office/drawing/2014/main" id="{04D43EAB-AF4B-410D-89F2-187AA497C439}"/>
                </a:ext>
              </a:extLst>
            </p:cNvPr>
            <p:cNvSpPr/>
            <p:nvPr/>
          </p:nvSpPr>
          <p:spPr>
            <a:xfrm>
              <a:off x="8461612" y="8543499"/>
              <a:ext cx="327546" cy="32192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6" name="TextBox 35">
              <a:extLst>
                <a:ext uri="{FF2B5EF4-FFF2-40B4-BE49-F238E27FC236}">
                  <a16:creationId xmlns:a16="http://schemas.microsoft.com/office/drawing/2014/main" id="{C1806FED-5C7B-44CB-B704-7987E8B29ACD}"/>
                </a:ext>
              </a:extLst>
            </p:cNvPr>
            <p:cNvSpPr txBox="1"/>
            <p:nvPr/>
          </p:nvSpPr>
          <p:spPr>
            <a:xfrm>
              <a:off x="8789158" y="8466994"/>
              <a:ext cx="891591"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CDR3</a:t>
              </a:r>
            </a:p>
          </p:txBody>
        </p:sp>
      </p:grpSp>
      <p:grpSp>
        <p:nvGrpSpPr>
          <p:cNvPr id="37" name="Group 36">
            <a:extLst>
              <a:ext uri="{FF2B5EF4-FFF2-40B4-BE49-F238E27FC236}">
                <a16:creationId xmlns:a16="http://schemas.microsoft.com/office/drawing/2014/main" id="{F5296B73-B8CC-4909-A9D6-0007044A5452}"/>
              </a:ext>
            </a:extLst>
          </p:cNvPr>
          <p:cNvGrpSpPr/>
          <p:nvPr/>
        </p:nvGrpSpPr>
        <p:grpSpPr>
          <a:xfrm>
            <a:off x="15570705" y="8473625"/>
            <a:ext cx="988304" cy="461665"/>
            <a:chOff x="8461612" y="8466994"/>
            <a:chExt cx="988304" cy="461665"/>
          </a:xfrm>
        </p:grpSpPr>
        <p:sp>
          <p:nvSpPr>
            <p:cNvPr id="38" name="Oval 37">
              <a:extLst>
                <a:ext uri="{FF2B5EF4-FFF2-40B4-BE49-F238E27FC236}">
                  <a16:creationId xmlns:a16="http://schemas.microsoft.com/office/drawing/2014/main" id="{5ACEFB36-E233-4328-8854-336EC64FF362}"/>
                </a:ext>
              </a:extLst>
            </p:cNvPr>
            <p:cNvSpPr/>
            <p:nvPr/>
          </p:nvSpPr>
          <p:spPr>
            <a:xfrm>
              <a:off x="8461612" y="8543499"/>
              <a:ext cx="327546" cy="321921"/>
            </a:xfrm>
            <a:prstGeom prst="ellipse">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9" name="TextBox 38">
              <a:extLst>
                <a:ext uri="{FF2B5EF4-FFF2-40B4-BE49-F238E27FC236}">
                  <a16:creationId xmlns:a16="http://schemas.microsoft.com/office/drawing/2014/main" id="{28A88499-7F3B-4F43-BA7B-D9638664A165}"/>
                </a:ext>
              </a:extLst>
            </p:cNvPr>
            <p:cNvSpPr txBox="1"/>
            <p:nvPr/>
          </p:nvSpPr>
          <p:spPr>
            <a:xfrm>
              <a:off x="8789158" y="8466994"/>
              <a:ext cx="660758"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FR4</a:t>
              </a:r>
            </a:p>
          </p:txBody>
        </p:sp>
      </p:grpSp>
      <p:sp>
        <p:nvSpPr>
          <p:cNvPr id="41" name="Footer Placeholder 40">
            <a:extLst>
              <a:ext uri="{FF2B5EF4-FFF2-40B4-BE49-F238E27FC236}">
                <a16:creationId xmlns:a16="http://schemas.microsoft.com/office/drawing/2014/main" id="{911051E3-705C-4F65-B75D-78055B3AF3EC}"/>
              </a:ext>
            </a:extLst>
          </p:cNvPr>
          <p:cNvSpPr>
            <a:spLocks noGrp="1"/>
          </p:cNvSpPr>
          <p:nvPr>
            <p:ph type="ftr" sz="quarter" idx="16"/>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4600965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hart, scatter chart&#10;&#10;Description automatically generated">
            <a:extLst>
              <a:ext uri="{FF2B5EF4-FFF2-40B4-BE49-F238E27FC236}">
                <a16:creationId xmlns:a16="http://schemas.microsoft.com/office/drawing/2014/main" id="{D39A923B-87E9-4211-9A62-702E67B89B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9753" y="6000267"/>
            <a:ext cx="11905488" cy="5614416"/>
          </a:xfrm>
          <a:prstGeom prst="rect">
            <a:avLst/>
          </a:prstGeom>
        </p:spPr>
      </p:pic>
      <p:sp>
        <p:nvSpPr>
          <p:cNvPr id="11" name="Title 1">
            <a:extLst>
              <a:ext uri="{FF2B5EF4-FFF2-40B4-BE49-F238E27FC236}">
                <a16:creationId xmlns:a16="http://schemas.microsoft.com/office/drawing/2014/main" id="{2691FE05-B869-4F03-8D0E-4E6211411DF9}"/>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A single workflow profiling BCR designed to work alongside Targeted or WTA and protein analysis for multiplexed samples </a:t>
            </a:r>
          </a:p>
        </p:txBody>
      </p:sp>
      <p:grpSp>
        <p:nvGrpSpPr>
          <p:cNvPr id="12" name="Group 11">
            <a:extLst>
              <a:ext uri="{FF2B5EF4-FFF2-40B4-BE49-F238E27FC236}">
                <a16:creationId xmlns:a16="http://schemas.microsoft.com/office/drawing/2014/main" id="{C36CF9A3-9A4C-4049-866F-809EF789FAEB}"/>
              </a:ext>
            </a:extLst>
          </p:cNvPr>
          <p:cNvGrpSpPr/>
          <p:nvPr/>
        </p:nvGrpSpPr>
        <p:grpSpPr>
          <a:xfrm>
            <a:off x="400702" y="3455043"/>
            <a:ext cx="6457298" cy="8552717"/>
            <a:chOff x="3822224" y="2114072"/>
            <a:chExt cx="8192355" cy="8552717"/>
          </a:xfrm>
        </p:grpSpPr>
        <p:sp>
          <p:nvSpPr>
            <p:cNvPr id="13" name="Rectangle: Rounded Corners 12">
              <a:extLst>
                <a:ext uri="{FF2B5EF4-FFF2-40B4-BE49-F238E27FC236}">
                  <a16:creationId xmlns:a16="http://schemas.microsoft.com/office/drawing/2014/main" id="{ACF420B0-02CC-46A5-96D4-4B3F917B1A93}"/>
                </a:ext>
              </a:extLst>
            </p:cNvPr>
            <p:cNvSpPr/>
            <p:nvPr/>
          </p:nvSpPr>
          <p:spPr>
            <a:xfrm>
              <a:off x="3822224" y="2114072"/>
              <a:ext cx="8192355" cy="8552717"/>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D7ED1A5F-7E6B-4201-B046-67104EE8AE9F}"/>
                </a:ext>
              </a:extLst>
            </p:cNvPr>
            <p:cNvSpPr txBox="1"/>
            <p:nvPr/>
          </p:nvSpPr>
          <p:spPr>
            <a:xfrm>
              <a:off x="4338688" y="2829154"/>
              <a:ext cx="6966070" cy="563231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FS Albert Pro" panose="02000503040000020004"/>
                  <a:ea typeface="Calibri" panose="020F0502020204030204" pitchFamily="34" charset="0"/>
                  <a:cs typeface="Times New Roman"/>
                </a:rPr>
                <a:t>R</a:t>
              </a:r>
              <a:r>
                <a:rPr lang="en-US" sz="3600" dirty="0">
                  <a:effectLst/>
                  <a:latin typeface="FS Albert Pro" panose="02000503040000020004"/>
                  <a:ea typeface="Calibri" panose="020F0502020204030204" pitchFamily="34" charset="0"/>
                  <a:cs typeface="Times New Roman"/>
                </a:rPr>
                <a:t>esting PBMCs and enriched B cells from different donors were multiplexed and stained with IDP + 4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drop-ins and a 15-plex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panel, respectively. Presented is an example of an analysis using</a:t>
              </a:r>
              <a:br>
                <a:rPr lang="en-US" sz="3600" dirty="0">
                  <a:effectLst/>
                  <a:latin typeface="FS Albert Pro" panose="02000503040000020004"/>
                  <a:ea typeface="Calibri" panose="020F0502020204030204" pitchFamily="34" charset="0"/>
                  <a:cs typeface="Times New Roman"/>
                </a:rPr>
              </a:br>
              <a:r>
                <a:rPr lang="en-US" sz="3600" dirty="0">
                  <a:latin typeface="FS Albert Pro" panose="02000503040000020004"/>
                  <a:ea typeface="Calibri" panose="020F0502020204030204" pitchFamily="34" charset="0"/>
                  <a:cs typeface="Times New Roman"/>
                </a:rPr>
                <a:t>B-enriched cells.</a:t>
              </a:r>
              <a:endParaRPr lang="en-US" sz="3600" dirty="0">
                <a:latin typeface="FS Albert Pro" panose="02000503040000020004"/>
                <a:cs typeface="Times New Roman"/>
              </a:endParaRPr>
            </a:p>
          </p:txBody>
        </p:sp>
      </p:grpSp>
      <p:sp>
        <p:nvSpPr>
          <p:cNvPr id="17" name="TextBox 16">
            <a:extLst>
              <a:ext uri="{FF2B5EF4-FFF2-40B4-BE49-F238E27FC236}">
                <a16:creationId xmlns:a16="http://schemas.microsoft.com/office/drawing/2014/main" id="{12F95CE5-26B0-4924-9328-56180A88AAB9}"/>
              </a:ext>
            </a:extLst>
          </p:cNvPr>
          <p:cNvSpPr txBox="1"/>
          <p:nvPr/>
        </p:nvSpPr>
        <p:spPr>
          <a:xfrm>
            <a:off x="7549753" y="3075556"/>
            <a:ext cx="5220337" cy="2862322"/>
          </a:xfrm>
          <a:prstGeom prst="rect">
            <a:avLst/>
          </a:prstGeom>
          <a:ln w="12700">
            <a:miter lim="400000"/>
          </a:ln>
        </p:spPr>
        <p:txBody>
          <a:bodyPr wrap="square" lIns="91440" tIns="45720" rIns="91440" bIns="45720" rtlCol="0">
            <a:spAutoFit/>
          </a:bodyPr>
          <a:lstStyle/>
          <a:p>
            <a:pPr algn="l" defTabSz="825500" hangingPunct="1"/>
            <a:r>
              <a:rPr lang="en-US" sz="3600">
                <a:solidFill>
                  <a:schemeClr val="tx2"/>
                </a:solidFill>
                <a:latin typeface="FS Albert Pro Light" panose="02000503040000020004" pitchFamily="2" charset="0"/>
                <a:ea typeface="+mj-ea"/>
                <a:cs typeface="+mj-cs"/>
                <a:sym typeface="FSAlbertPro-Light"/>
              </a:rPr>
              <a:t>Step 1: Using both protein and gene expression a user can generate a </a:t>
            </a:r>
            <a:r>
              <a:rPr lang="en-US" sz="3600" err="1">
                <a:solidFill>
                  <a:schemeClr val="tx2"/>
                </a:solidFill>
                <a:latin typeface="FS Albert Pro Light" panose="02000503040000020004" pitchFamily="2" charset="0"/>
                <a:ea typeface="+mj-ea"/>
                <a:cs typeface="+mj-cs"/>
                <a:sym typeface="FSAlbertPro-Light"/>
              </a:rPr>
              <a:t>tSNE</a:t>
            </a:r>
            <a:r>
              <a:rPr lang="en-US" sz="3600">
                <a:solidFill>
                  <a:schemeClr val="tx2"/>
                </a:solidFill>
                <a:latin typeface="FS Albert Pro Light" panose="02000503040000020004" pitchFamily="2" charset="0"/>
                <a:ea typeface="+mj-ea"/>
                <a:cs typeface="+mj-cs"/>
                <a:sym typeface="FSAlbertPro-Light"/>
              </a:rPr>
              <a:t> plot and use </a:t>
            </a:r>
            <a:r>
              <a:rPr lang="en-US" sz="3600" err="1">
                <a:solidFill>
                  <a:schemeClr val="tx2"/>
                </a:solidFill>
                <a:latin typeface="FS Albert Pro Light" panose="02000503040000020004" pitchFamily="2" charset="0"/>
                <a:ea typeface="+mj-ea"/>
                <a:cs typeface="+mj-cs"/>
                <a:sym typeface="FSAlbertPro-Light"/>
              </a:rPr>
              <a:t>AbSeq</a:t>
            </a:r>
            <a:r>
              <a:rPr lang="en-US" sz="3600">
                <a:solidFill>
                  <a:schemeClr val="tx2"/>
                </a:solidFill>
                <a:latin typeface="FS Albert Pro Light" panose="02000503040000020004" pitchFamily="2" charset="0"/>
                <a:ea typeface="+mj-ea"/>
                <a:cs typeface="+mj-cs"/>
                <a:sym typeface="FSAlbertPro-Light"/>
              </a:rPr>
              <a:t> to identify CD19+ cells</a:t>
            </a:r>
          </a:p>
        </p:txBody>
      </p:sp>
      <p:sp>
        <p:nvSpPr>
          <p:cNvPr id="18" name="TextBox 17">
            <a:extLst>
              <a:ext uri="{FF2B5EF4-FFF2-40B4-BE49-F238E27FC236}">
                <a16:creationId xmlns:a16="http://schemas.microsoft.com/office/drawing/2014/main" id="{A9A58582-445A-4721-80D7-F73523BBE5E3}"/>
              </a:ext>
            </a:extLst>
          </p:cNvPr>
          <p:cNvSpPr txBox="1"/>
          <p:nvPr/>
        </p:nvSpPr>
        <p:spPr>
          <a:xfrm>
            <a:off x="13690443" y="3075556"/>
            <a:ext cx="5511957" cy="2862322"/>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Step 2: An unsupervised </a:t>
            </a:r>
            <a:r>
              <a:rPr lang="en-US" sz="3600" dirty="0" err="1">
                <a:solidFill>
                  <a:schemeClr val="tx2"/>
                </a:solidFill>
                <a:latin typeface="FS Albert Pro Light" panose="02000503040000020004" pitchFamily="2" charset="0"/>
                <a:ea typeface="+mj-ea"/>
                <a:cs typeface="+mj-cs"/>
                <a:sym typeface="FSAlbertPro-Light"/>
              </a:rPr>
              <a:t>phenograph</a:t>
            </a:r>
            <a:r>
              <a:rPr lang="en-US" sz="3600" dirty="0">
                <a:solidFill>
                  <a:schemeClr val="tx2"/>
                </a:solidFill>
                <a:latin typeface="FS Albert Pro Light" panose="02000503040000020004" pitchFamily="2" charset="0"/>
                <a:ea typeface="+mj-ea"/>
                <a:cs typeface="+mj-cs"/>
                <a:sym typeface="FSAlbertPro-Light"/>
              </a:rPr>
              <a:t> analysis can be performed to identity distinct subgroups within the enriched B cell population</a:t>
            </a:r>
          </a:p>
        </p:txBody>
      </p:sp>
      <p:sp>
        <p:nvSpPr>
          <p:cNvPr id="20" name="Footer Placeholder 19">
            <a:extLst>
              <a:ext uri="{FF2B5EF4-FFF2-40B4-BE49-F238E27FC236}">
                <a16:creationId xmlns:a16="http://schemas.microsoft.com/office/drawing/2014/main" id="{F8E5BDDD-79D7-4FBC-89EF-E8504515A897}"/>
              </a:ext>
            </a:extLst>
          </p:cNvPr>
          <p:cNvSpPr>
            <a:spLocks noGrp="1"/>
          </p:cNvSpPr>
          <p:nvPr>
            <p:ph type="ftr" sz="quarter" idx="16"/>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189406849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1581C4B-F90D-4D00-85CC-1E8E94F8391F}"/>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A single workflow profiling BCR designed to work alongside Targeted or WTA and protein analysis for multiplexed samples </a:t>
            </a:r>
          </a:p>
        </p:txBody>
      </p:sp>
      <p:grpSp>
        <p:nvGrpSpPr>
          <p:cNvPr id="12" name="Group 11">
            <a:extLst>
              <a:ext uri="{FF2B5EF4-FFF2-40B4-BE49-F238E27FC236}">
                <a16:creationId xmlns:a16="http://schemas.microsoft.com/office/drawing/2014/main" id="{00C9A635-0D80-4CC0-B23F-4607D15865B2}"/>
              </a:ext>
            </a:extLst>
          </p:cNvPr>
          <p:cNvGrpSpPr/>
          <p:nvPr/>
        </p:nvGrpSpPr>
        <p:grpSpPr>
          <a:xfrm>
            <a:off x="400702" y="3455043"/>
            <a:ext cx="6457298" cy="8552717"/>
            <a:chOff x="3822224" y="2114072"/>
            <a:chExt cx="8192355" cy="8552717"/>
          </a:xfrm>
        </p:grpSpPr>
        <p:sp>
          <p:nvSpPr>
            <p:cNvPr id="13" name="Rectangle: Rounded Corners 12">
              <a:extLst>
                <a:ext uri="{FF2B5EF4-FFF2-40B4-BE49-F238E27FC236}">
                  <a16:creationId xmlns:a16="http://schemas.microsoft.com/office/drawing/2014/main" id="{3CDE6715-B234-44DC-B6C8-75CA15F7A2C9}"/>
                </a:ext>
              </a:extLst>
            </p:cNvPr>
            <p:cNvSpPr/>
            <p:nvPr/>
          </p:nvSpPr>
          <p:spPr>
            <a:xfrm>
              <a:off x="3822224" y="2114072"/>
              <a:ext cx="8192355" cy="8552717"/>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825E033A-9013-4F0C-8398-3556D0F5EBB5}"/>
                </a:ext>
              </a:extLst>
            </p:cNvPr>
            <p:cNvSpPr txBox="1"/>
            <p:nvPr/>
          </p:nvSpPr>
          <p:spPr>
            <a:xfrm>
              <a:off x="4338688" y="2829154"/>
              <a:ext cx="6966070" cy="563231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FS Albert Pro" panose="02000503040000020004"/>
                  <a:ea typeface="Calibri" panose="020F0502020204030204" pitchFamily="34" charset="0"/>
                  <a:cs typeface="Times New Roman" panose="02020603050405020304" pitchFamily="18" charset="0"/>
                </a:rPr>
                <a:t>R</a:t>
              </a:r>
              <a:r>
                <a:rPr lang="en-US" sz="3600" dirty="0">
                  <a:effectLst/>
                  <a:latin typeface="FS Albert Pro" panose="02000503040000020004"/>
                  <a:ea typeface="Calibri" panose="020F0502020204030204" pitchFamily="34" charset="0"/>
                  <a:cs typeface="Times New Roman" panose="02020603050405020304" pitchFamily="18" charset="0"/>
                </a:rPr>
                <a:t>esting PBMCs and enriched B cells from different donors were multiplexed and stained with IDP + 4 </a:t>
              </a:r>
              <a:r>
                <a:rPr lang="en-US" sz="3600" dirty="0" err="1">
                  <a:effectLst/>
                  <a:latin typeface="FS Albert Pro" panose="02000503040000020004"/>
                  <a:ea typeface="Calibri" panose="020F0502020204030204" pitchFamily="34" charset="0"/>
                  <a:cs typeface="Times New Roman" panose="02020603050405020304" pitchFamily="18" charset="0"/>
                </a:rPr>
                <a:t>AbSeq</a:t>
              </a:r>
              <a:r>
                <a:rPr lang="en-US" sz="3600" dirty="0">
                  <a:effectLst/>
                  <a:latin typeface="FS Albert Pro" panose="02000503040000020004"/>
                  <a:ea typeface="Calibri" panose="020F0502020204030204" pitchFamily="34" charset="0"/>
                  <a:cs typeface="Times New Roman" panose="02020603050405020304" pitchFamily="18" charset="0"/>
                </a:rPr>
                <a:t> drop-ins and a 15-plex </a:t>
              </a:r>
              <a:r>
                <a:rPr lang="en-US" sz="3600" dirty="0" err="1">
                  <a:effectLst/>
                  <a:latin typeface="FS Albert Pro" panose="02000503040000020004"/>
                  <a:ea typeface="Calibri" panose="020F0502020204030204" pitchFamily="34" charset="0"/>
                  <a:cs typeface="Times New Roman" panose="02020603050405020304" pitchFamily="18" charset="0"/>
                </a:rPr>
                <a:t>AbSeq</a:t>
              </a:r>
              <a:r>
                <a:rPr lang="en-US" sz="3600" dirty="0">
                  <a:effectLst/>
                  <a:latin typeface="FS Albert Pro" panose="02000503040000020004"/>
                  <a:ea typeface="Calibri" panose="020F0502020204030204" pitchFamily="34" charset="0"/>
                  <a:cs typeface="Times New Roman" panose="02020603050405020304" pitchFamily="18" charset="0"/>
                </a:rPr>
                <a:t> panel, respectively. Presented is an example of an analysis using </a:t>
              </a:r>
              <a:r>
                <a:rPr lang="en-US" sz="3600" dirty="0">
                  <a:latin typeface="FS Albert Pro" panose="02000503040000020004"/>
                  <a:ea typeface="Calibri" panose="020F0502020204030204" pitchFamily="34" charset="0"/>
                  <a:cs typeface="Times New Roman"/>
                </a:rPr>
                <a:t>B-enriched cells.</a:t>
              </a:r>
              <a:endParaRPr lang="en-US" sz="3600" dirty="0">
                <a:latin typeface="FS Albert Pro" panose="02000503040000020004"/>
              </a:endParaRPr>
            </a:p>
          </p:txBody>
        </p:sp>
      </p:grpSp>
      <p:pic>
        <p:nvPicPr>
          <p:cNvPr id="16" name="Picture 15" descr="Diagram&#10;&#10;Description automatically generated with medium confidence">
            <a:extLst>
              <a:ext uri="{FF2B5EF4-FFF2-40B4-BE49-F238E27FC236}">
                <a16:creationId xmlns:a16="http://schemas.microsoft.com/office/drawing/2014/main" id="{91E45249-389B-437F-8938-5F3B207A2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496" y="6721768"/>
            <a:ext cx="7702185" cy="5772150"/>
          </a:xfrm>
          <a:prstGeom prst="rect">
            <a:avLst/>
          </a:prstGeom>
        </p:spPr>
      </p:pic>
      <p:pic>
        <p:nvPicPr>
          <p:cNvPr id="18" name="Picture 17" descr="Chart&#10;&#10;Description automatically generated">
            <a:extLst>
              <a:ext uri="{FF2B5EF4-FFF2-40B4-BE49-F238E27FC236}">
                <a16:creationId xmlns:a16="http://schemas.microsoft.com/office/drawing/2014/main" id="{F2EA951C-7EB3-4A79-BE64-1664E3326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7965" y="7253057"/>
            <a:ext cx="6344535" cy="4754703"/>
          </a:xfrm>
          <a:prstGeom prst="rect">
            <a:avLst/>
          </a:prstGeom>
        </p:spPr>
      </p:pic>
      <p:sp>
        <p:nvSpPr>
          <p:cNvPr id="19" name="TextBox 18">
            <a:extLst>
              <a:ext uri="{FF2B5EF4-FFF2-40B4-BE49-F238E27FC236}">
                <a16:creationId xmlns:a16="http://schemas.microsoft.com/office/drawing/2014/main" id="{F82B72E1-7BC4-47E4-96E0-32FD6BDD5C49}"/>
              </a:ext>
            </a:extLst>
          </p:cNvPr>
          <p:cNvSpPr txBox="1"/>
          <p:nvPr/>
        </p:nvSpPr>
        <p:spPr>
          <a:xfrm>
            <a:off x="8343263" y="2546151"/>
            <a:ext cx="12192698" cy="1754326"/>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Step 3: Using </a:t>
            </a:r>
            <a:r>
              <a:rPr lang="en-US" sz="3600" dirty="0" err="1">
                <a:solidFill>
                  <a:schemeClr val="tx2"/>
                </a:solidFill>
                <a:latin typeface="FS Albert Pro Light" panose="02000503040000020004" pitchFamily="2" charset="0"/>
                <a:ea typeface="+mj-ea"/>
                <a:cs typeface="+mj-cs"/>
                <a:sym typeface="FSAlbertPro-Light"/>
              </a:rPr>
              <a:t>AbSeq</a:t>
            </a:r>
            <a:r>
              <a:rPr lang="en-US" sz="3600" dirty="0">
                <a:solidFill>
                  <a:schemeClr val="tx2"/>
                </a:solidFill>
                <a:latin typeface="FS Albert Pro Light" panose="02000503040000020004" pitchFamily="2" charset="0"/>
                <a:ea typeface="+mj-ea"/>
                <a:cs typeface="+mj-cs"/>
                <a:sym typeface="FSAlbertPro-Light"/>
              </a:rPr>
              <a:t> WTA information, differential gene and protein expression analysis of two different </a:t>
            </a:r>
            <a:r>
              <a:rPr lang="en-US" sz="3600" dirty="0" err="1">
                <a:solidFill>
                  <a:schemeClr val="tx2"/>
                </a:solidFill>
                <a:latin typeface="FS Albert Pro Light" panose="02000503040000020004" pitchFamily="2" charset="0"/>
                <a:ea typeface="+mj-ea"/>
                <a:cs typeface="+mj-cs"/>
                <a:sym typeface="FSAlbertPro-Light"/>
              </a:rPr>
              <a:t>phenographs</a:t>
            </a:r>
            <a:r>
              <a:rPr lang="en-US" sz="3600" dirty="0">
                <a:solidFill>
                  <a:schemeClr val="tx2"/>
                </a:solidFill>
                <a:latin typeface="FS Albert Pro Light" panose="02000503040000020004" pitchFamily="2" charset="0"/>
                <a:ea typeface="+mj-ea"/>
                <a:cs typeface="+mj-cs"/>
                <a:sym typeface="FSAlbertPro-Light"/>
              </a:rPr>
              <a:t> can be performed alongside profiling of BCR CDR3 clonotypes</a:t>
            </a:r>
          </a:p>
        </p:txBody>
      </p:sp>
      <p:sp>
        <p:nvSpPr>
          <p:cNvPr id="21" name="Footer Placeholder 20">
            <a:extLst>
              <a:ext uri="{FF2B5EF4-FFF2-40B4-BE49-F238E27FC236}">
                <a16:creationId xmlns:a16="http://schemas.microsoft.com/office/drawing/2014/main" id="{F5569596-010B-4351-99F3-F89DE9FAF497}"/>
              </a:ext>
            </a:extLst>
          </p:cNvPr>
          <p:cNvSpPr>
            <a:spLocks noGrp="1"/>
          </p:cNvSpPr>
          <p:nvPr>
            <p:ph type="ftr" sz="quarter" idx="16"/>
          </p:nvPr>
        </p:nvSpPr>
        <p:spPr/>
        <p:txBody>
          <a:bodyPr/>
          <a:lstStyle/>
          <a:p>
            <a:pPr defTabSz="309563">
              <a:lnSpc>
                <a:spcPct val="120000"/>
              </a:lnSpc>
            </a:pPr>
            <a:r>
              <a:rPr lang="en-US"/>
              <a:t>BD Rhapsody™ TCR/BCR Multiomic Assay</a:t>
            </a:r>
          </a:p>
        </p:txBody>
      </p:sp>
      <p:pic>
        <p:nvPicPr>
          <p:cNvPr id="24" name="Picture 23" descr="A picture containing chart&#10;&#10;Description automatically generated">
            <a:extLst>
              <a:ext uri="{FF2B5EF4-FFF2-40B4-BE49-F238E27FC236}">
                <a16:creationId xmlns:a16="http://schemas.microsoft.com/office/drawing/2014/main" id="{39513656-55E2-4710-9DA7-D473477FDD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9654" y="4219622"/>
            <a:ext cx="15981883" cy="3714750"/>
          </a:xfrm>
          <a:prstGeom prst="rect">
            <a:avLst/>
          </a:prstGeom>
        </p:spPr>
      </p:pic>
      <p:sp>
        <p:nvSpPr>
          <p:cNvPr id="25" name="TextBox 24">
            <a:extLst>
              <a:ext uri="{FF2B5EF4-FFF2-40B4-BE49-F238E27FC236}">
                <a16:creationId xmlns:a16="http://schemas.microsoft.com/office/drawing/2014/main" id="{FF98AC70-BFAF-4FA1-AE0D-D89DAADD6531}"/>
              </a:ext>
            </a:extLst>
          </p:cNvPr>
          <p:cNvSpPr txBox="1"/>
          <p:nvPr/>
        </p:nvSpPr>
        <p:spPr>
          <a:xfrm>
            <a:off x="8065357" y="8229606"/>
            <a:ext cx="5825099" cy="523220"/>
          </a:xfrm>
          <a:prstGeom prst="rect">
            <a:avLst/>
          </a:prstGeom>
          <a:ln w="12700">
            <a:miter lim="400000"/>
          </a:ln>
        </p:spPr>
        <p:txBody>
          <a:bodyPr wrap="square" lIns="91440" tIns="45720" rIns="91440" bIns="45720" rtlCol="0">
            <a:spAutoFit/>
          </a:bodyPr>
          <a:lstStyle/>
          <a:p>
            <a:pPr algn="l" defTabSz="825500" hangingPunct="1"/>
            <a:r>
              <a:rPr lang="en-US" sz="2800">
                <a:solidFill>
                  <a:schemeClr val="tx2"/>
                </a:solidFill>
                <a:latin typeface="FS Albert Pro Light" panose="02000503040000020004" pitchFamily="2" charset="0"/>
                <a:ea typeface="+mj-ea"/>
                <a:cs typeface="+mj-cs"/>
                <a:sym typeface="FSAlbertPro-Light"/>
              </a:rPr>
              <a:t>CDR3 clonotypes in phonograph 7</a:t>
            </a:r>
          </a:p>
        </p:txBody>
      </p:sp>
      <p:sp>
        <p:nvSpPr>
          <p:cNvPr id="27" name="Rectangle 26">
            <a:extLst>
              <a:ext uri="{FF2B5EF4-FFF2-40B4-BE49-F238E27FC236}">
                <a16:creationId xmlns:a16="http://schemas.microsoft.com/office/drawing/2014/main" id="{E3CECF72-8A61-43CB-B9A8-A66EFE7B2E9F}"/>
              </a:ext>
            </a:extLst>
          </p:cNvPr>
          <p:cNvSpPr/>
          <p:nvPr/>
        </p:nvSpPr>
        <p:spPr>
          <a:xfrm>
            <a:off x="15210596" y="7873282"/>
            <a:ext cx="3594496" cy="86504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solidFill>
                <a:schemeClr val="bg1"/>
              </a:solidFill>
              <a:effectLst/>
              <a:uFillTx/>
              <a:latin typeface="FS Albert Pro Light" panose="02000503040000020004" pitchFamily="2" charset="0"/>
              <a:ea typeface="Helvetica Neue Medium"/>
              <a:cs typeface="Helvetica Neue Medium"/>
              <a:sym typeface="Helvetica Neue Medium"/>
            </a:endParaRPr>
          </a:p>
        </p:txBody>
      </p:sp>
      <p:sp>
        <p:nvSpPr>
          <p:cNvPr id="26" name="TextBox 25">
            <a:extLst>
              <a:ext uri="{FF2B5EF4-FFF2-40B4-BE49-F238E27FC236}">
                <a16:creationId xmlns:a16="http://schemas.microsoft.com/office/drawing/2014/main" id="{1B8C139B-F072-4161-A021-4B83FAE93E35}"/>
              </a:ext>
            </a:extLst>
          </p:cNvPr>
          <p:cNvSpPr txBox="1"/>
          <p:nvPr/>
        </p:nvSpPr>
        <p:spPr>
          <a:xfrm>
            <a:off x="14439612" y="8229606"/>
            <a:ext cx="5825099" cy="523220"/>
          </a:xfrm>
          <a:prstGeom prst="rect">
            <a:avLst/>
          </a:prstGeom>
          <a:ln w="12700">
            <a:miter lim="400000"/>
          </a:ln>
        </p:spPr>
        <p:txBody>
          <a:bodyPr wrap="square" lIns="91440" tIns="45720" rIns="91440" bIns="45720" rtlCol="0">
            <a:spAutoFit/>
          </a:bodyPr>
          <a:lstStyle/>
          <a:p>
            <a:pPr algn="l" defTabSz="825500" hangingPunct="1"/>
            <a:r>
              <a:rPr lang="en-US" sz="2800">
                <a:solidFill>
                  <a:schemeClr val="tx2"/>
                </a:solidFill>
                <a:latin typeface="FS Albert Pro Light" panose="02000503040000020004" pitchFamily="2" charset="0"/>
                <a:ea typeface="+mj-ea"/>
                <a:cs typeface="+mj-cs"/>
                <a:sym typeface="FSAlbertPro-Light"/>
              </a:rPr>
              <a:t>CDR3 clonotypes in phonograph 10</a:t>
            </a:r>
          </a:p>
        </p:txBody>
      </p:sp>
    </p:spTree>
    <p:extLst>
      <p:ext uri="{BB962C8B-B14F-4D97-AF65-F5344CB8AC3E}">
        <p14:creationId xmlns:p14="http://schemas.microsoft.com/office/powerpoint/2010/main" val="19806957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39161F-437A-4EA7-925E-1C5270AE3388}"/>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A single workflow profiling BCR designed to work alongside Targeted or WTA and protein analysis for multiplexed samples </a:t>
            </a:r>
          </a:p>
        </p:txBody>
      </p:sp>
      <p:grpSp>
        <p:nvGrpSpPr>
          <p:cNvPr id="12" name="Group 11">
            <a:extLst>
              <a:ext uri="{FF2B5EF4-FFF2-40B4-BE49-F238E27FC236}">
                <a16:creationId xmlns:a16="http://schemas.microsoft.com/office/drawing/2014/main" id="{EB3FBA34-2DEF-40B0-9787-CEA4533C3EEB}"/>
              </a:ext>
            </a:extLst>
          </p:cNvPr>
          <p:cNvGrpSpPr/>
          <p:nvPr/>
        </p:nvGrpSpPr>
        <p:grpSpPr>
          <a:xfrm>
            <a:off x="400702" y="3455043"/>
            <a:ext cx="6038198" cy="8552717"/>
            <a:chOff x="3822224" y="2114072"/>
            <a:chExt cx="8192355" cy="8552717"/>
          </a:xfrm>
        </p:grpSpPr>
        <p:sp>
          <p:nvSpPr>
            <p:cNvPr id="13" name="Rectangle: Rounded Corners 12">
              <a:extLst>
                <a:ext uri="{FF2B5EF4-FFF2-40B4-BE49-F238E27FC236}">
                  <a16:creationId xmlns:a16="http://schemas.microsoft.com/office/drawing/2014/main" id="{1E285839-966D-411F-BF21-8A9CD1E81ECA}"/>
                </a:ext>
              </a:extLst>
            </p:cNvPr>
            <p:cNvSpPr/>
            <p:nvPr/>
          </p:nvSpPr>
          <p:spPr>
            <a:xfrm>
              <a:off x="3822224" y="2114072"/>
              <a:ext cx="8192355" cy="8552717"/>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4EE412A2-40E8-4783-8883-7EECD79F26FD}"/>
                </a:ext>
              </a:extLst>
            </p:cNvPr>
            <p:cNvSpPr txBox="1"/>
            <p:nvPr/>
          </p:nvSpPr>
          <p:spPr>
            <a:xfrm>
              <a:off x="4338688" y="2829154"/>
              <a:ext cx="6966070" cy="563231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FS Albert Pro" panose="02000503040000020004"/>
                  <a:ea typeface="Calibri" panose="020F0502020204030204" pitchFamily="34" charset="0"/>
                  <a:cs typeface="Times New Roman"/>
                </a:rPr>
                <a:t>R</a:t>
              </a:r>
              <a:r>
                <a:rPr lang="en-US" sz="3600" dirty="0">
                  <a:effectLst/>
                  <a:latin typeface="FS Albert Pro" panose="02000503040000020004"/>
                  <a:ea typeface="Calibri" panose="020F0502020204030204" pitchFamily="34" charset="0"/>
                  <a:cs typeface="Times New Roman"/>
                </a:rPr>
                <a:t>esting PBMCs and enriched B cells from different donors were multiplexed and stained with IDP + 4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drop-ins and a 15-plex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panel, respectively. Presented is an example of an analysis using </a:t>
              </a:r>
              <a:r>
                <a:rPr lang="en-US" sz="3600" dirty="0">
                  <a:latin typeface="FS Albert Pro" panose="02000503040000020004"/>
                  <a:ea typeface="Calibri" panose="020F0502020204030204" pitchFamily="34" charset="0"/>
                  <a:cs typeface="Times New Roman"/>
                </a:rPr>
                <a:t>B-enriched cells.</a:t>
              </a:r>
              <a:endParaRPr lang="en-US" sz="3600" dirty="0">
                <a:latin typeface="FS Albert Pro" panose="02000503040000020004"/>
                <a:cs typeface="Times New Roman"/>
              </a:endParaRPr>
            </a:p>
          </p:txBody>
        </p:sp>
      </p:grpSp>
      <p:sp>
        <p:nvSpPr>
          <p:cNvPr id="15" name="TextBox 14">
            <a:extLst>
              <a:ext uri="{FF2B5EF4-FFF2-40B4-BE49-F238E27FC236}">
                <a16:creationId xmlns:a16="http://schemas.microsoft.com/office/drawing/2014/main" id="{EB074CC6-2D0C-4E64-A05F-0244B0A107BB}"/>
              </a:ext>
            </a:extLst>
          </p:cNvPr>
          <p:cNvSpPr txBox="1"/>
          <p:nvPr/>
        </p:nvSpPr>
        <p:spPr>
          <a:xfrm>
            <a:off x="8343263" y="2546151"/>
            <a:ext cx="6896737" cy="1754326"/>
          </a:xfrm>
          <a:prstGeom prst="rect">
            <a:avLst/>
          </a:prstGeom>
          <a:ln w="12700">
            <a:miter lim="400000"/>
          </a:ln>
        </p:spPr>
        <p:txBody>
          <a:bodyPr wrap="square" lIns="91440" tIns="45720" rIns="91440" bIns="45720" rtlCol="0">
            <a:spAutoFit/>
          </a:bodyPr>
          <a:lstStyle/>
          <a:p>
            <a:pPr algn="l" defTabSz="825500" hangingPunct="1"/>
            <a:r>
              <a:rPr lang="en-US" sz="3600">
                <a:solidFill>
                  <a:schemeClr val="tx2"/>
                </a:solidFill>
                <a:latin typeface="FS Albert Pro Light" panose="02000503040000020004" pitchFamily="2" charset="0"/>
                <a:ea typeface="+mj-ea"/>
                <a:cs typeface="+mj-cs"/>
                <a:sym typeface="FSAlbertPro-Light"/>
              </a:rPr>
              <a:t>Step 4: Clonotypes of interest can be overlayed and identified on a </a:t>
            </a:r>
            <a:r>
              <a:rPr lang="en-US" sz="3600" err="1">
                <a:solidFill>
                  <a:schemeClr val="tx2"/>
                </a:solidFill>
                <a:latin typeface="FS Albert Pro Light" panose="02000503040000020004" pitchFamily="2" charset="0"/>
                <a:ea typeface="+mj-ea"/>
                <a:cs typeface="+mj-cs"/>
                <a:sym typeface="FSAlbertPro-Light"/>
              </a:rPr>
              <a:t>tSNE</a:t>
            </a:r>
            <a:r>
              <a:rPr lang="en-US" sz="3600">
                <a:solidFill>
                  <a:schemeClr val="tx2"/>
                </a:solidFill>
                <a:latin typeface="FS Albert Pro Light" panose="02000503040000020004" pitchFamily="2" charset="0"/>
                <a:ea typeface="+mj-ea"/>
                <a:cs typeface="+mj-cs"/>
                <a:sym typeface="FSAlbertPro-Light"/>
              </a:rPr>
              <a:t> plot</a:t>
            </a:r>
          </a:p>
        </p:txBody>
      </p:sp>
      <p:sp>
        <p:nvSpPr>
          <p:cNvPr id="16" name="TextBox 15">
            <a:extLst>
              <a:ext uri="{FF2B5EF4-FFF2-40B4-BE49-F238E27FC236}">
                <a16:creationId xmlns:a16="http://schemas.microsoft.com/office/drawing/2014/main" id="{3B5D6D81-021F-4E0F-B757-2BEBF583CC11}"/>
              </a:ext>
            </a:extLst>
          </p:cNvPr>
          <p:cNvSpPr txBox="1"/>
          <p:nvPr/>
        </p:nvSpPr>
        <p:spPr>
          <a:xfrm>
            <a:off x="15561481" y="2546151"/>
            <a:ext cx="6896737" cy="2308324"/>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latin typeface="FS Albert Pro Light" panose="02000503040000020004" pitchFamily="2" charset="0"/>
                <a:ea typeface="+mj-ea"/>
                <a:cs typeface="+mj-cs"/>
                <a:sym typeface="FSAlbertPro-Light"/>
              </a:rPr>
              <a:t>Step 5: Cell IDs and chain information for clonotypes of interest can be obtained from pipeline output files</a:t>
            </a:r>
          </a:p>
        </p:txBody>
      </p:sp>
      <p:sp>
        <p:nvSpPr>
          <p:cNvPr id="18" name="Footer Placeholder 17">
            <a:extLst>
              <a:ext uri="{FF2B5EF4-FFF2-40B4-BE49-F238E27FC236}">
                <a16:creationId xmlns:a16="http://schemas.microsoft.com/office/drawing/2014/main" id="{989D8572-269F-408D-A6D9-F94FAEAE3FC6}"/>
              </a:ext>
            </a:extLst>
          </p:cNvPr>
          <p:cNvSpPr>
            <a:spLocks noGrp="1"/>
          </p:cNvSpPr>
          <p:nvPr>
            <p:ph type="ftr" sz="quarter" idx="16"/>
          </p:nvPr>
        </p:nvSpPr>
        <p:spPr/>
        <p:txBody>
          <a:bodyPr/>
          <a:lstStyle/>
          <a:p>
            <a:pPr defTabSz="309563">
              <a:lnSpc>
                <a:spcPct val="120000"/>
              </a:lnSpc>
            </a:pPr>
            <a:r>
              <a:rPr lang="en-US"/>
              <a:t>BD Rhapsody™ TCR/BCR Multiomic Assay</a:t>
            </a:r>
          </a:p>
        </p:txBody>
      </p:sp>
      <p:pic>
        <p:nvPicPr>
          <p:cNvPr id="21" name="Picture 20" descr="Chart&#10;&#10;Description automatically generated">
            <a:extLst>
              <a:ext uri="{FF2B5EF4-FFF2-40B4-BE49-F238E27FC236}">
                <a16:creationId xmlns:a16="http://schemas.microsoft.com/office/drawing/2014/main" id="{0BD66F01-75F1-40AB-A1BC-13D9D6B79D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6168" y="5148248"/>
            <a:ext cx="6919938" cy="4117880"/>
          </a:xfrm>
          <a:prstGeom prst="rect">
            <a:avLst/>
          </a:prstGeom>
        </p:spPr>
      </p:pic>
      <p:graphicFrame>
        <p:nvGraphicFramePr>
          <p:cNvPr id="22" name="Table 21">
            <a:extLst>
              <a:ext uri="{FF2B5EF4-FFF2-40B4-BE49-F238E27FC236}">
                <a16:creationId xmlns:a16="http://schemas.microsoft.com/office/drawing/2014/main" id="{020AD6A9-F08F-4C2A-BC30-CA86838098BC}"/>
              </a:ext>
            </a:extLst>
          </p:cNvPr>
          <p:cNvGraphicFramePr>
            <a:graphicFrameLocks noGrp="1"/>
          </p:cNvGraphicFramePr>
          <p:nvPr>
            <p:extLst>
              <p:ext uri="{D42A27DB-BD31-4B8C-83A1-F6EECF244321}">
                <p14:modId xmlns:p14="http://schemas.microsoft.com/office/powerpoint/2010/main" val="967271478"/>
              </p:ext>
            </p:extLst>
          </p:nvPr>
        </p:nvGraphicFramePr>
        <p:xfrm>
          <a:off x="13613374" y="6161927"/>
          <a:ext cx="9829800" cy="1882140"/>
        </p:xfrm>
        <a:graphic>
          <a:graphicData uri="http://schemas.openxmlformats.org/drawingml/2006/table">
            <a:tbl>
              <a:tblPr/>
              <a:tblGrid>
                <a:gridCol w="812800">
                  <a:extLst>
                    <a:ext uri="{9D8B030D-6E8A-4147-A177-3AD203B41FA5}">
                      <a16:colId xmlns:a16="http://schemas.microsoft.com/office/drawing/2014/main" val="2739431198"/>
                    </a:ext>
                  </a:extLst>
                </a:gridCol>
                <a:gridCol w="1905000">
                  <a:extLst>
                    <a:ext uri="{9D8B030D-6E8A-4147-A177-3AD203B41FA5}">
                      <a16:colId xmlns:a16="http://schemas.microsoft.com/office/drawing/2014/main" val="4094987750"/>
                    </a:ext>
                  </a:extLst>
                </a:gridCol>
                <a:gridCol w="723900">
                  <a:extLst>
                    <a:ext uri="{9D8B030D-6E8A-4147-A177-3AD203B41FA5}">
                      <a16:colId xmlns:a16="http://schemas.microsoft.com/office/drawing/2014/main" val="3777731383"/>
                    </a:ext>
                  </a:extLst>
                </a:gridCol>
                <a:gridCol w="800100">
                  <a:extLst>
                    <a:ext uri="{9D8B030D-6E8A-4147-A177-3AD203B41FA5}">
                      <a16:colId xmlns:a16="http://schemas.microsoft.com/office/drawing/2014/main" val="1065691877"/>
                    </a:ext>
                  </a:extLst>
                </a:gridCol>
                <a:gridCol w="990600">
                  <a:extLst>
                    <a:ext uri="{9D8B030D-6E8A-4147-A177-3AD203B41FA5}">
                      <a16:colId xmlns:a16="http://schemas.microsoft.com/office/drawing/2014/main" val="549581834"/>
                    </a:ext>
                  </a:extLst>
                </a:gridCol>
                <a:gridCol w="1003300">
                  <a:extLst>
                    <a:ext uri="{9D8B030D-6E8A-4147-A177-3AD203B41FA5}">
                      <a16:colId xmlns:a16="http://schemas.microsoft.com/office/drawing/2014/main" val="1502558187"/>
                    </a:ext>
                  </a:extLst>
                </a:gridCol>
                <a:gridCol w="939800">
                  <a:extLst>
                    <a:ext uri="{9D8B030D-6E8A-4147-A177-3AD203B41FA5}">
                      <a16:colId xmlns:a16="http://schemas.microsoft.com/office/drawing/2014/main" val="1733586601"/>
                    </a:ext>
                  </a:extLst>
                </a:gridCol>
                <a:gridCol w="939800">
                  <a:extLst>
                    <a:ext uri="{9D8B030D-6E8A-4147-A177-3AD203B41FA5}">
                      <a16:colId xmlns:a16="http://schemas.microsoft.com/office/drawing/2014/main" val="2559555402"/>
                    </a:ext>
                  </a:extLst>
                </a:gridCol>
                <a:gridCol w="901700">
                  <a:extLst>
                    <a:ext uri="{9D8B030D-6E8A-4147-A177-3AD203B41FA5}">
                      <a16:colId xmlns:a16="http://schemas.microsoft.com/office/drawing/2014/main" val="1320948392"/>
                    </a:ext>
                  </a:extLst>
                </a:gridCol>
                <a:gridCol w="812800">
                  <a:extLst>
                    <a:ext uri="{9D8B030D-6E8A-4147-A177-3AD203B41FA5}">
                      <a16:colId xmlns:a16="http://schemas.microsoft.com/office/drawing/2014/main" val="4190247762"/>
                    </a:ext>
                  </a:extLst>
                </a:gridCol>
              </a:tblGrid>
              <a:tr h="393700">
                <a:tc>
                  <a:txBody>
                    <a:bodyPr/>
                    <a:lstStyle/>
                    <a:p>
                      <a:pPr algn="l" fontAlgn="b"/>
                      <a:r>
                        <a:rPr lang="en-US" sz="1200" b="1" i="0" u="none" strike="noStrike">
                          <a:solidFill>
                            <a:srgbClr val="000000"/>
                          </a:solidFill>
                          <a:effectLst/>
                          <a:latin typeface="Calibri" panose="020F0502020204030204" pitchFamily="34" charset="0"/>
                        </a:rPr>
                        <a:t>Phenograph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200" b="1" i="0" u="none" strike="noStrike">
                          <a:solidFill>
                            <a:srgbClr val="000000"/>
                          </a:solidFill>
                          <a:effectLst/>
                          <a:latin typeface="Calibri" panose="020F0502020204030204" pitchFamily="34" charset="0"/>
                        </a:rPr>
                        <a:t>CDR3_Translation_Dominant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200" b="1" i="0" u="none" strike="noStrike">
                          <a:solidFill>
                            <a:srgbClr val="000000"/>
                          </a:solidFill>
                          <a:effectLst/>
                          <a:latin typeface="Calibri" panose="020F0502020204030204" pitchFamily="34" charset="0"/>
                        </a:rPr>
                        <a:t>Cell_Index</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200" b="1" i="0" u="none" strike="noStrike">
                          <a:solidFill>
                            <a:srgbClr val="000000"/>
                          </a:solidFill>
                          <a:effectLst/>
                          <a:latin typeface="Calibri" panose="020F0502020204030204" pitchFamily="34" charset="0"/>
                        </a:rPr>
                        <a:t>Chain_Type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200" b="1" i="0" u="none" strike="noStrike">
                          <a:solidFill>
                            <a:srgbClr val="000000"/>
                          </a:solidFill>
                          <a:effectLst/>
                          <a:latin typeface="Calibri" panose="020F0502020204030204" pitchFamily="34" charset="0"/>
                        </a:rPr>
                        <a:t>V_gene Dominant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200" b="1" i="0" u="none" strike="noStrike">
                          <a:solidFill>
                            <a:srgbClr val="000000"/>
                          </a:solidFill>
                          <a:effectLst/>
                          <a:latin typeface="Calibri" panose="020F0502020204030204" pitchFamily="34" charset="0"/>
                        </a:rPr>
                        <a:t>D_gene Dominant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200" b="1" i="0" u="none" strike="noStrike">
                          <a:solidFill>
                            <a:srgbClr val="000000"/>
                          </a:solidFill>
                          <a:effectLst/>
                          <a:latin typeface="Calibri" panose="020F0502020204030204" pitchFamily="34" charset="0"/>
                        </a:rPr>
                        <a:t>J_gene Dominant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200" b="1" i="0" u="none" strike="noStrike">
                          <a:solidFill>
                            <a:srgbClr val="000000"/>
                          </a:solidFill>
                          <a:effectLst/>
                          <a:latin typeface="Calibri" panose="020F0502020204030204" pitchFamily="34" charset="0"/>
                        </a:rPr>
                        <a:t>C_gene Dominant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200" b="1" i="0" u="none" strike="noStrike">
                          <a:solidFill>
                            <a:srgbClr val="000000"/>
                          </a:solidFill>
                          <a:effectLst/>
                          <a:latin typeface="Calibri" panose="020F0502020204030204" pitchFamily="34" charset="0"/>
                        </a:rPr>
                        <a:t>Full_Length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200" b="1" i="0" u="none" strike="noStrike">
                          <a:solidFill>
                            <a:srgbClr val="000000"/>
                          </a:solidFill>
                          <a:effectLst/>
                          <a:latin typeface="Calibri" panose="020F0502020204030204" pitchFamily="34" charset="0"/>
                        </a:rPr>
                        <a:t>Productive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530529560"/>
                  </a:ext>
                </a:extLst>
              </a:tr>
              <a:tr h="196850">
                <a:tc>
                  <a:txBody>
                    <a:bodyPr/>
                    <a:lstStyle/>
                    <a:p>
                      <a:pPr algn="ctr" fontAlgn="b"/>
                      <a:r>
                        <a:rPr lang="en-US" sz="1200" b="1" i="0" u="none" strike="noStrike">
                          <a:solidFill>
                            <a:srgbClr val="000000"/>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ARVPNPYGSGSYYKREFDY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508191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BCR_Heavy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IGHV4-34*01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IGHD3-10*01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IGHJ4*02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IGHM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TRUE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TRUE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61972534"/>
                  </a:ext>
                </a:extLst>
              </a:tr>
              <a:tr h="196850">
                <a:tc>
                  <a:txBody>
                    <a:bodyPr/>
                    <a:lstStyle/>
                    <a:p>
                      <a:pPr algn="ctr" fontAlgn="b"/>
                      <a:r>
                        <a:rPr lang="en-US" sz="1200" b="1" i="0" u="none" strike="noStrike">
                          <a:solidFill>
                            <a:srgbClr val="000000"/>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QKYNSAPRT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508191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BCR_Kappa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IGKV1-27*01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IGKJ1*01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IGKC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TRUE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TRUE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51897012"/>
                  </a:ext>
                </a:extLst>
              </a:tr>
              <a:tr h="196850">
                <a:tc>
                  <a:txBody>
                    <a:bodyPr/>
                    <a:lstStyle/>
                    <a:p>
                      <a:pPr algn="ctr" fontAlgn="b"/>
                      <a:r>
                        <a:rPr lang="en-US" sz="1200" b="1" i="0" u="none" strike="noStrike">
                          <a:solidFill>
                            <a:srgbClr val="000000"/>
                          </a:solidFill>
                          <a:effectLst/>
                          <a:latin typeface="Calibri" panose="020F0502020204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AKGTIFGLLNWFDS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481842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BCR_Heavy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IGHV3-9*01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IGHD3-3*01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IGHJ5*01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IGHG1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TRUE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TRUE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993559596"/>
                  </a:ext>
                </a:extLst>
              </a:tr>
              <a:tr h="196850">
                <a:tc>
                  <a:txBody>
                    <a:bodyPr/>
                    <a:lstStyle/>
                    <a:p>
                      <a:pPr algn="ctr" fontAlgn="b"/>
                      <a:r>
                        <a:rPr lang="en-US" sz="1200" b="1" i="0" u="none" strike="noStrike">
                          <a:solidFill>
                            <a:srgbClr val="000000"/>
                          </a:solidFill>
                          <a:effectLst/>
                          <a:latin typeface="Calibri" panose="020F0502020204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QQYGSSPLT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481842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BCR_Kappa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IGKV3-20*01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IGKJ4*01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IGKC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TRUE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200" b="1" i="0" u="none" strike="noStrike">
                          <a:solidFill>
                            <a:srgbClr val="000000"/>
                          </a:solidFill>
                          <a:effectLst/>
                          <a:latin typeface="Calibri" panose="020F0502020204030204" pitchFamily="34" charset="0"/>
                        </a:rPr>
                        <a:t>TRUE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15604251"/>
                  </a:ext>
                </a:extLst>
              </a:tr>
            </a:tbl>
          </a:graphicData>
        </a:graphic>
      </p:graphicFrame>
    </p:spTree>
    <p:extLst>
      <p:ext uri="{BB962C8B-B14F-4D97-AF65-F5344CB8AC3E}">
        <p14:creationId xmlns:p14="http://schemas.microsoft.com/office/powerpoint/2010/main" val="91589717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6A61F83-14F7-4ADD-A952-3B833AD16049}"/>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A single workflow profiling BCR designed to work alongside Targeted or WTA and protein analysis for multiplexed samples </a:t>
            </a:r>
          </a:p>
        </p:txBody>
      </p:sp>
      <p:grpSp>
        <p:nvGrpSpPr>
          <p:cNvPr id="13" name="Group 12">
            <a:extLst>
              <a:ext uri="{FF2B5EF4-FFF2-40B4-BE49-F238E27FC236}">
                <a16:creationId xmlns:a16="http://schemas.microsoft.com/office/drawing/2014/main" id="{5D2479EB-9060-46C5-8C8C-06C5C37BAF7B}"/>
              </a:ext>
            </a:extLst>
          </p:cNvPr>
          <p:cNvGrpSpPr/>
          <p:nvPr/>
        </p:nvGrpSpPr>
        <p:grpSpPr>
          <a:xfrm>
            <a:off x="400702" y="3455043"/>
            <a:ext cx="6457298" cy="8552717"/>
            <a:chOff x="3822224" y="2114072"/>
            <a:chExt cx="8192355" cy="8552717"/>
          </a:xfrm>
        </p:grpSpPr>
        <p:sp>
          <p:nvSpPr>
            <p:cNvPr id="14" name="Rectangle: Rounded Corners 13">
              <a:extLst>
                <a:ext uri="{FF2B5EF4-FFF2-40B4-BE49-F238E27FC236}">
                  <a16:creationId xmlns:a16="http://schemas.microsoft.com/office/drawing/2014/main" id="{B4BBA5ED-CF83-4B07-9CAA-D118FA69C421}"/>
                </a:ext>
              </a:extLst>
            </p:cNvPr>
            <p:cNvSpPr/>
            <p:nvPr/>
          </p:nvSpPr>
          <p:spPr>
            <a:xfrm>
              <a:off x="3822224" y="2114072"/>
              <a:ext cx="8192355" cy="8552717"/>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D3063EA4-01A0-4348-8C57-A1F72C157914}"/>
                </a:ext>
              </a:extLst>
            </p:cNvPr>
            <p:cNvSpPr txBox="1"/>
            <p:nvPr/>
          </p:nvSpPr>
          <p:spPr>
            <a:xfrm>
              <a:off x="4338688" y="2829154"/>
              <a:ext cx="6966070" cy="5632311"/>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latin typeface="FS Albert Pro" panose="02000503040000020004"/>
                  <a:ea typeface="Calibri" panose="020F0502020204030204" pitchFamily="34" charset="0"/>
                  <a:cs typeface="Times New Roman"/>
                </a:rPr>
                <a:t>R</a:t>
              </a:r>
              <a:r>
                <a:rPr lang="en-US" sz="3600" dirty="0">
                  <a:effectLst/>
                  <a:latin typeface="FS Albert Pro" panose="02000503040000020004"/>
                  <a:ea typeface="Calibri" panose="020F0502020204030204" pitchFamily="34" charset="0"/>
                  <a:cs typeface="Times New Roman"/>
                </a:rPr>
                <a:t>esting PBMCs and enriched B cells from different donors were multiplexed and stained with IDP + 4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drop-ins and a 15-plex </a:t>
              </a:r>
              <a:r>
                <a:rPr lang="en-US" sz="3600" dirty="0" err="1">
                  <a:latin typeface="FS Albert Pro" panose="02000503040000020004"/>
                  <a:ea typeface="Calibri" panose="020F0502020204030204" pitchFamily="34" charset="0"/>
                  <a:cs typeface="Times New Roman"/>
                </a:rPr>
                <a:t>AbSeq</a:t>
              </a:r>
              <a:r>
                <a:rPr lang="en-US" sz="3600" dirty="0">
                  <a:effectLst/>
                  <a:latin typeface="FS Albert Pro" panose="02000503040000020004"/>
                  <a:ea typeface="Calibri" panose="020F0502020204030204" pitchFamily="34" charset="0"/>
                  <a:cs typeface="Times New Roman"/>
                </a:rPr>
                <a:t> panel, respectively. Presented is an example of an analysis using </a:t>
              </a:r>
              <a:r>
                <a:rPr lang="en-US" sz="3600" dirty="0">
                  <a:latin typeface="FS Albert Pro" panose="02000503040000020004"/>
                  <a:ea typeface="Calibri" panose="020F0502020204030204" pitchFamily="34" charset="0"/>
                  <a:cs typeface="Times New Roman"/>
                </a:rPr>
                <a:t>B-enriched cells.</a:t>
              </a:r>
              <a:endParaRPr lang="en-US" sz="3600" dirty="0">
                <a:latin typeface="FS Albert Pro" panose="02000503040000020004"/>
                <a:cs typeface="Times New Roman"/>
              </a:endParaRPr>
            </a:p>
          </p:txBody>
        </p:sp>
      </p:grpSp>
      <p:sp>
        <p:nvSpPr>
          <p:cNvPr id="16" name="TextBox 15">
            <a:extLst>
              <a:ext uri="{FF2B5EF4-FFF2-40B4-BE49-F238E27FC236}">
                <a16:creationId xmlns:a16="http://schemas.microsoft.com/office/drawing/2014/main" id="{DAFB90EB-D770-4546-B2F8-E3D6A2C98367}"/>
              </a:ext>
            </a:extLst>
          </p:cNvPr>
          <p:cNvSpPr txBox="1"/>
          <p:nvPr/>
        </p:nvSpPr>
        <p:spPr>
          <a:xfrm>
            <a:off x="10095153" y="3168953"/>
            <a:ext cx="10003809" cy="1754326"/>
          </a:xfrm>
          <a:prstGeom prst="rect">
            <a:avLst/>
          </a:prstGeom>
          <a:ln w="12700">
            <a:miter lim="400000"/>
          </a:ln>
        </p:spPr>
        <p:txBody>
          <a:bodyPr wrap="square" lIns="91440" tIns="45720" rIns="91440" bIns="45720" rtlCol="0">
            <a:spAutoFit/>
          </a:bodyPr>
          <a:lstStyle/>
          <a:p>
            <a:pPr algn="l" defTabSz="825500" hangingPunct="1"/>
            <a:r>
              <a:rPr lang="en-US" sz="3600">
                <a:solidFill>
                  <a:schemeClr val="tx2"/>
                </a:solidFill>
                <a:latin typeface="FS Albert Pro" panose="02000503040000020004" pitchFamily="2" charset="0"/>
                <a:ea typeface="+mj-ea"/>
                <a:cs typeface="+mj-cs"/>
                <a:sym typeface="FSAlbertPro-Light"/>
              </a:rPr>
              <a:t>Step 6: Full length sequence of clonotypes can be obtained from pipeline using cell IDs (nucleotide sequence also available)</a:t>
            </a:r>
            <a:r>
              <a:rPr lang="en-US" sz="3600">
                <a:solidFill>
                  <a:schemeClr val="tx2"/>
                </a:solidFill>
                <a:latin typeface="FS Albert Pro Light" panose="02000503040000020004" pitchFamily="2" charset="0"/>
                <a:ea typeface="+mj-ea"/>
                <a:cs typeface="+mj-cs"/>
                <a:sym typeface="FSAlbertPro-Light"/>
              </a:rPr>
              <a:t> </a:t>
            </a:r>
          </a:p>
        </p:txBody>
      </p:sp>
      <p:grpSp>
        <p:nvGrpSpPr>
          <p:cNvPr id="17" name="Group 16">
            <a:extLst>
              <a:ext uri="{FF2B5EF4-FFF2-40B4-BE49-F238E27FC236}">
                <a16:creationId xmlns:a16="http://schemas.microsoft.com/office/drawing/2014/main" id="{1169299B-3F51-4D92-B172-FF40C8C209A6}"/>
              </a:ext>
            </a:extLst>
          </p:cNvPr>
          <p:cNvGrpSpPr/>
          <p:nvPr/>
        </p:nvGrpSpPr>
        <p:grpSpPr>
          <a:xfrm>
            <a:off x="10481481" y="7771085"/>
            <a:ext cx="988304" cy="461665"/>
            <a:chOff x="8461612" y="8466994"/>
            <a:chExt cx="988304" cy="461665"/>
          </a:xfrm>
        </p:grpSpPr>
        <p:sp>
          <p:nvSpPr>
            <p:cNvPr id="18" name="Oval 17">
              <a:extLst>
                <a:ext uri="{FF2B5EF4-FFF2-40B4-BE49-F238E27FC236}">
                  <a16:creationId xmlns:a16="http://schemas.microsoft.com/office/drawing/2014/main" id="{AA2E8554-8117-4A3F-8DDC-77285E75D5D8}"/>
                </a:ext>
              </a:extLst>
            </p:cNvPr>
            <p:cNvSpPr/>
            <p:nvPr/>
          </p:nvSpPr>
          <p:spPr>
            <a:xfrm>
              <a:off x="8461612" y="8543499"/>
              <a:ext cx="327546" cy="321921"/>
            </a:xfrm>
            <a:prstGeom prst="ellipse">
              <a:avLst/>
            </a:prstGeom>
            <a:solidFill>
              <a:srgbClr val="FF6E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9" name="TextBox 18">
              <a:extLst>
                <a:ext uri="{FF2B5EF4-FFF2-40B4-BE49-F238E27FC236}">
                  <a16:creationId xmlns:a16="http://schemas.microsoft.com/office/drawing/2014/main" id="{5023F2D5-8EFF-486A-AE3C-D10D536D0169}"/>
                </a:ext>
              </a:extLst>
            </p:cNvPr>
            <p:cNvSpPr txBox="1"/>
            <p:nvPr/>
          </p:nvSpPr>
          <p:spPr>
            <a:xfrm>
              <a:off x="8789158" y="8466994"/>
              <a:ext cx="660758"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FR1</a:t>
              </a:r>
            </a:p>
          </p:txBody>
        </p:sp>
      </p:grpSp>
      <p:grpSp>
        <p:nvGrpSpPr>
          <p:cNvPr id="20" name="Group 19">
            <a:extLst>
              <a:ext uri="{FF2B5EF4-FFF2-40B4-BE49-F238E27FC236}">
                <a16:creationId xmlns:a16="http://schemas.microsoft.com/office/drawing/2014/main" id="{FED62157-C5D0-4CF9-8F96-FD20FFB06A3F}"/>
              </a:ext>
            </a:extLst>
          </p:cNvPr>
          <p:cNvGrpSpPr/>
          <p:nvPr/>
        </p:nvGrpSpPr>
        <p:grpSpPr>
          <a:xfrm>
            <a:off x="11527173" y="7771085"/>
            <a:ext cx="1219137" cy="461665"/>
            <a:chOff x="8461612" y="8466994"/>
            <a:chExt cx="1219137" cy="461665"/>
          </a:xfrm>
        </p:grpSpPr>
        <p:sp>
          <p:nvSpPr>
            <p:cNvPr id="21" name="Oval 20">
              <a:extLst>
                <a:ext uri="{FF2B5EF4-FFF2-40B4-BE49-F238E27FC236}">
                  <a16:creationId xmlns:a16="http://schemas.microsoft.com/office/drawing/2014/main" id="{D3BFA712-1F64-43F9-BDF2-AFCC399F0282}"/>
                </a:ext>
              </a:extLst>
            </p:cNvPr>
            <p:cNvSpPr/>
            <p:nvPr/>
          </p:nvSpPr>
          <p:spPr>
            <a:xfrm>
              <a:off x="8461612" y="8543499"/>
              <a:ext cx="327546" cy="321921"/>
            </a:xfrm>
            <a:prstGeom prst="ellipse">
              <a:avLst/>
            </a:prstGeom>
            <a:solidFill>
              <a:srgbClr val="044ED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2" name="TextBox 21">
              <a:extLst>
                <a:ext uri="{FF2B5EF4-FFF2-40B4-BE49-F238E27FC236}">
                  <a16:creationId xmlns:a16="http://schemas.microsoft.com/office/drawing/2014/main" id="{6B46CF86-79C7-4999-98D6-A582DAD2AD78}"/>
                </a:ext>
              </a:extLst>
            </p:cNvPr>
            <p:cNvSpPr txBox="1"/>
            <p:nvPr/>
          </p:nvSpPr>
          <p:spPr>
            <a:xfrm>
              <a:off x="8789158" y="8466994"/>
              <a:ext cx="891591"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CDR1</a:t>
              </a:r>
            </a:p>
          </p:txBody>
        </p:sp>
      </p:grpSp>
      <p:grpSp>
        <p:nvGrpSpPr>
          <p:cNvPr id="23" name="Group 22">
            <a:extLst>
              <a:ext uri="{FF2B5EF4-FFF2-40B4-BE49-F238E27FC236}">
                <a16:creationId xmlns:a16="http://schemas.microsoft.com/office/drawing/2014/main" id="{71242F2F-0F7F-4819-98D2-47625280DF88}"/>
              </a:ext>
            </a:extLst>
          </p:cNvPr>
          <p:cNvGrpSpPr/>
          <p:nvPr/>
        </p:nvGrpSpPr>
        <p:grpSpPr>
          <a:xfrm>
            <a:off x="12794777" y="7771085"/>
            <a:ext cx="988304" cy="461665"/>
            <a:chOff x="8461612" y="8466994"/>
            <a:chExt cx="988304" cy="461665"/>
          </a:xfrm>
        </p:grpSpPr>
        <p:sp>
          <p:nvSpPr>
            <p:cNvPr id="24" name="Oval 23">
              <a:extLst>
                <a:ext uri="{FF2B5EF4-FFF2-40B4-BE49-F238E27FC236}">
                  <a16:creationId xmlns:a16="http://schemas.microsoft.com/office/drawing/2014/main" id="{80D0A7F4-744D-4C87-8609-74AFC962C7AE}"/>
                </a:ext>
              </a:extLst>
            </p:cNvPr>
            <p:cNvSpPr/>
            <p:nvPr/>
          </p:nvSpPr>
          <p:spPr>
            <a:xfrm>
              <a:off x="8461612" y="8543499"/>
              <a:ext cx="327546" cy="321921"/>
            </a:xfrm>
            <a:prstGeom prst="ellipse">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5" name="TextBox 24">
              <a:extLst>
                <a:ext uri="{FF2B5EF4-FFF2-40B4-BE49-F238E27FC236}">
                  <a16:creationId xmlns:a16="http://schemas.microsoft.com/office/drawing/2014/main" id="{87CFC766-F336-44EA-A1E6-B5F1F99F7CEE}"/>
                </a:ext>
              </a:extLst>
            </p:cNvPr>
            <p:cNvSpPr txBox="1"/>
            <p:nvPr/>
          </p:nvSpPr>
          <p:spPr>
            <a:xfrm>
              <a:off x="8789158" y="8466994"/>
              <a:ext cx="660758"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FR2</a:t>
              </a:r>
            </a:p>
          </p:txBody>
        </p:sp>
      </p:grpSp>
      <p:grpSp>
        <p:nvGrpSpPr>
          <p:cNvPr id="26" name="Group 25">
            <a:extLst>
              <a:ext uri="{FF2B5EF4-FFF2-40B4-BE49-F238E27FC236}">
                <a16:creationId xmlns:a16="http://schemas.microsoft.com/office/drawing/2014/main" id="{A79215D8-14AA-46CB-85D7-28E9BA0F8B29}"/>
              </a:ext>
            </a:extLst>
          </p:cNvPr>
          <p:cNvGrpSpPr/>
          <p:nvPr/>
        </p:nvGrpSpPr>
        <p:grpSpPr>
          <a:xfrm>
            <a:off x="13868246" y="7771085"/>
            <a:ext cx="1219137" cy="461665"/>
            <a:chOff x="8461612" y="8466994"/>
            <a:chExt cx="1219137" cy="461665"/>
          </a:xfrm>
        </p:grpSpPr>
        <p:sp>
          <p:nvSpPr>
            <p:cNvPr id="27" name="Oval 26">
              <a:extLst>
                <a:ext uri="{FF2B5EF4-FFF2-40B4-BE49-F238E27FC236}">
                  <a16:creationId xmlns:a16="http://schemas.microsoft.com/office/drawing/2014/main" id="{435C8075-73C2-4E4A-8B95-36CE7103DFB4}"/>
                </a:ext>
              </a:extLst>
            </p:cNvPr>
            <p:cNvSpPr/>
            <p:nvPr/>
          </p:nvSpPr>
          <p:spPr>
            <a:xfrm>
              <a:off x="8461612" y="8543499"/>
              <a:ext cx="327546" cy="321921"/>
            </a:xfrm>
            <a:prstGeom prst="ellipse">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8" name="TextBox 27">
              <a:extLst>
                <a:ext uri="{FF2B5EF4-FFF2-40B4-BE49-F238E27FC236}">
                  <a16:creationId xmlns:a16="http://schemas.microsoft.com/office/drawing/2014/main" id="{CB6F4553-E0F7-4987-8F67-38BF7DA5F7E4}"/>
                </a:ext>
              </a:extLst>
            </p:cNvPr>
            <p:cNvSpPr txBox="1"/>
            <p:nvPr/>
          </p:nvSpPr>
          <p:spPr>
            <a:xfrm>
              <a:off x="8789158" y="8466994"/>
              <a:ext cx="891591"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CDR2</a:t>
              </a:r>
            </a:p>
          </p:txBody>
        </p:sp>
      </p:grpSp>
      <p:grpSp>
        <p:nvGrpSpPr>
          <p:cNvPr id="29" name="Group 28">
            <a:extLst>
              <a:ext uri="{FF2B5EF4-FFF2-40B4-BE49-F238E27FC236}">
                <a16:creationId xmlns:a16="http://schemas.microsoft.com/office/drawing/2014/main" id="{BDCD0055-A58C-4DA6-A2C2-7A012819D93E}"/>
              </a:ext>
            </a:extLst>
          </p:cNvPr>
          <p:cNvGrpSpPr/>
          <p:nvPr/>
        </p:nvGrpSpPr>
        <p:grpSpPr>
          <a:xfrm>
            <a:off x="15097058" y="7771085"/>
            <a:ext cx="988304" cy="461665"/>
            <a:chOff x="8461612" y="8466994"/>
            <a:chExt cx="988304" cy="461665"/>
          </a:xfrm>
        </p:grpSpPr>
        <p:sp>
          <p:nvSpPr>
            <p:cNvPr id="30" name="Oval 29">
              <a:extLst>
                <a:ext uri="{FF2B5EF4-FFF2-40B4-BE49-F238E27FC236}">
                  <a16:creationId xmlns:a16="http://schemas.microsoft.com/office/drawing/2014/main" id="{2B352A97-E47B-40F4-9D62-39606B16A848}"/>
                </a:ext>
              </a:extLst>
            </p:cNvPr>
            <p:cNvSpPr/>
            <p:nvPr/>
          </p:nvSpPr>
          <p:spPr>
            <a:xfrm>
              <a:off x="8461612" y="8543499"/>
              <a:ext cx="327546" cy="321921"/>
            </a:xfrm>
            <a:prstGeom prst="ellipse">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1" name="TextBox 30">
              <a:extLst>
                <a:ext uri="{FF2B5EF4-FFF2-40B4-BE49-F238E27FC236}">
                  <a16:creationId xmlns:a16="http://schemas.microsoft.com/office/drawing/2014/main" id="{F33657A0-D24B-46BE-B4E0-97206821D266}"/>
                </a:ext>
              </a:extLst>
            </p:cNvPr>
            <p:cNvSpPr txBox="1"/>
            <p:nvPr/>
          </p:nvSpPr>
          <p:spPr>
            <a:xfrm>
              <a:off x="8789158" y="8466994"/>
              <a:ext cx="660758"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FR3</a:t>
              </a:r>
            </a:p>
          </p:txBody>
        </p:sp>
      </p:grpSp>
      <p:grpSp>
        <p:nvGrpSpPr>
          <p:cNvPr id="32" name="Group 31">
            <a:extLst>
              <a:ext uri="{FF2B5EF4-FFF2-40B4-BE49-F238E27FC236}">
                <a16:creationId xmlns:a16="http://schemas.microsoft.com/office/drawing/2014/main" id="{EA8A0AA1-36C8-43FE-A5FA-7EF735CAAB9E}"/>
              </a:ext>
            </a:extLst>
          </p:cNvPr>
          <p:cNvGrpSpPr/>
          <p:nvPr/>
        </p:nvGrpSpPr>
        <p:grpSpPr>
          <a:xfrm>
            <a:off x="16214697" y="7771085"/>
            <a:ext cx="1219137" cy="461665"/>
            <a:chOff x="8461612" y="8466994"/>
            <a:chExt cx="1219137" cy="461665"/>
          </a:xfrm>
        </p:grpSpPr>
        <p:sp>
          <p:nvSpPr>
            <p:cNvPr id="33" name="Oval 32">
              <a:extLst>
                <a:ext uri="{FF2B5EF4-FFF2-40B4-BE49-F238E27FC236}">
                  <a16:creationId xmlns:a16="http://schemas.microsoft.com/office/drawing/2014/main" id="{FF4E5AB1-99BA-4668-B525-4A1CC6392922}"/>
                </a:ext>
              </a:extLst>
            </p:cNvPr>
            <p:cNvSpPr/>
            <p:nvPr/>
          </p:nvSpPr>
          <p:spPr>
            <a:xfrm>
              <a:off x="8461612" y="8543499"/>
              <a:ext cx="327546" cy="321921"/>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4" name="TextBox 33">
              <a:extLst>
                <a:ext uri="{FF2B5EF4-FFF2-40B4-BE49-F238E27FC236}">
                  <a16:creationId xmlns:a16="http://schemas.microsoft.com/office/drawing/2014/main" id="{F82E1E48-689F-4D7A-8D71-3F15B474901F}"/>
                </a:ext>
              </a:extLst>
            </p:cNvPr>
            <p:cNvSpPr txBox="1"/>
            <p:nvPr/>
          </p:nvSpPr>
          <p:spPr>
            <a:xfrm>
              <a:off x="8789158" y="8466994"/>
              <a:ext cx="891591"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CDR3</a:t>
              </a:r>
            </a:p>
          </p:txBody>
        </p:sp>
      </p:grpSp>
      <p:grpSp>
        <p:nvGrpSpPr>
          <p:cNvPr id="35" name="Group 34">
            <a:extLst>
              <a:ext uri="{FF2B5EF4-FFF2-40B4-BE49-F238E27FC236}">
                <a16:creationId xmlns:a16="http://schemas.microsoft.com/office/drawing/2014/main" id="{AD3C7703-10CC-4618-B344-7DF512A2B756}"/>
              </a:ext>
            </a:extLst>
          </p:cNvPr>
          <p:cNvGrpSpPr/>
          <p:nvPr/>
        </p:nvGrpSpPr>
        <p:grpSpPr>
          <a:xfrm>
            <a:off x="17535982" y="7771085"/>
            <a:ext cx="988304" cy="461665"/>
            <a:chOff x="8461612" y="8466994"/>
            <a:chExt cx="988304" cy="461665"/>
          </a:xfrm>
        </p:grpSpPr>
        <p:sp>
          <p:nvSpPr>
            <p:cNvPr id="36" name="Oval 35">
              <a:extLst>
                <a:ext uri="{FF2B5EF4-FFF2-40B4-BE49-F238E27FC236}">
                  <a16:creationId xmlns:a16="http://schemas.microsoft.com/office/drawing/2014/main" id="{0EB1298B-D0EE-45AD-B9E6-CB0A6FAD1110}"/>
                </a:ext>
              </a:extLst>
            </p:cNvPr>
            <p:cNvSpPr/>
            <p:nvPr/>
          </p:nvSpPr>
          <p:spPr>
            <a:xfrm>
              <a:off x="8461612" y="8543499"/>
              <a:ext cx="327546" cy="321921"/>
            </a:xfrm>
            <a:prstGeom prst="ellipse">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7" name="TextBox 36">
              <a:extLst>
                <a:ext uri="{FF2B5EF4-FFF2-40B4-BE49-F238E27FC236}">
                  <a16:creationId xmlns:a16="http://schemas.microsoft.com/office/drawing/2014/main" id="{E4432EF8-2A5D-4F4F-8031-EDC335C2B59C}"/>
                </a:ext>
              </a:extLst>
            </p:cNvPr>
            <p:cNvSpPr txBox="1"/>
            <p:nvPr/>
          </p:nvSpPr>
          <p:spPr>
            <a:xfrm>
              <a:off x="8789158" y="8466994"/>
              <a:ext cx="660758" cy="461665"/>
            </a:xfrm>
            <a:prstGeom prst="rect">
              <a:avLst/>
            </a:prstGeom>
            <a:ln w="12700">
              <a:miter lim="400000"/>
            </a:ln>
          </p:spPr>
          <p:txBody>
            <a:bodyPr wrap="none" lIns="91440" tIns="45720" rIns="91440" bIns="45720" rtlCol="0">
              <a:spAutoFit/>
            </a:bodyPr>
            <a:lstStyle/>
            <a:p>
              <a:pPr algn="l" defTabSz="825500" hangingPunct="1"/>
              <a:r>
                <a:rPr lang="en-US">
                  <a:solidFill>
                    <a:schemeClr val="tx2"/>
                  </a:solidFill>
                  <a:latin typeface="FS Albert Pro Light" panose="02000503040000020004" pitchFamily="2" charset="0"/>
                  <a:ea typeface="+mj-ea"/>
                  <a:cs typeface="+mj-cs"/>
                  <a:sym typeface="FSAlbertPro-Light"/>
                </a:rPr>
                <a:t>FR4</a:t>
              </a:r>
            </a:p>
          </p:txBody>
        </p:sp>
      </p:grpSp>
      <p:graphicFrame>
        <p:nvGraphicFramePr>
          <p:cNvPr id="39" name="Table 38">
            <a:extLst>
              <a:ext uri="{FF2B5EF4-FFF2-40B4-BE49-F238E27FC236}">
                <a16:creationId xmlns:a16="http://schemas.microsoft.com/office/drawing/2014/main" id="{8D533B62-F618-40EC-B2FA-48E097CCA76E}"/>
              </a:ext>
            </a:extLst>
          </p:cNvPr>
          <p:cNvGraphicFramePr>
            <a:graphicFrameLocks noGrp="1"/>
          </p:cNvGraphicFramePr>
          <p:nvPr>
            <p:extLst>
              <p:ext uri="{D42A27DB-BD31-4B8C-83A1-F6EECF244321}">
                <p14:modId xmlns:p14="http://schemas.microsoft.com/office/powerpoint/2010/main" val="325330808"/>
              </p:ext>
            </p:extLst>
          </p:nvPr>
        </p:nvGraphicFramePr>
        <p:xfrm>
          <a:off x="7630256" y="5326609"/>
          <a:ext cx="15789302" cy="1561871"/>
        </p:xfrm>
        <a:graphic>
          <a:graphicData uri="http://schemas.openxmlformats.org/drawingml/2006/table">
            <a:tbl>
              <a:tblPr/>
              <a:tblGrid>
                <a:gridCol w="1037512">
                  <a:extLst>
                    <a:ext uri="{9D8B030D-6E8A-4147-A177-3AD203B41FA5}">
                      <a16:colId xmlns:a16="http://schemas.microsoft.com/office/drawing/2014/main" val="3859534555"/>
                    </a:ext>
                  </a:extLst>
                </a:gridCol>
                <a:gridCol w="1246524">
                  <a:extLst>
                    <a:ext uri="{9D8B030D-6E8A-4147-A177-3AD203B41FA5}">
                      <a16:colId xmlns:a16="http://schemas.microsoft.com/office/drawing/2014/main" val="3023067307"/>
                    </a:ext>
                  </a:extLst>
                </a:gridCol>
                <a:gridCol w="13505266">
                  <a:extLst>
                    <a:ext uri="{9D8B030D-6E8A-4147-A177-3AD203B41FA5}">
                      <a16:colId xmlns:a16="http://schemas.microsoft.com/office/drawing/2014/main" val="3981076353"/>
                    </a:ext>
                  </a:extLst>
                </a:gridCol>
              </a:tblGrid>
              <a:tr h="520700">
                <a:tc>
                  <a:txBody>
                    <a:bodyPr/>
                    <a:lstStyle/>
                    <a:p>
                      <a:pPr algn="ctr" fontAlgn="b"/>
                      <a:r>
                        <a:rPr lang="en-US" sz="1200" b="1" i="0" u="none" strike="noStrike" dirty="0" err="1">
                          <a:solidFill>
                            <a:schemeClr val="bg1"/>
                          </a:solidFill>
                          <a:effectLst/>
                          <a:latin typeface="Calibri" panose="020F0502020204030204" pitchFamily="34" charset="0"/>
                        </a:rPr>
                        <a:t>Cell_Index</a:t>
                      </a:r>
                      <a:endParaRPr lang="en-US" sz="1200" b="1" i="0" u="none" strike="noStrike" dirty="0">
                        <a:solidFill>
                          <a:schemeClr val="bg1"/>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4ED7"/>
                    </a:solidFill>
                  </a:tcPr>
                </a:tc>
                <a:tc>
                  <a:txBody>
                    <a:bodyPr/>
                    <a:lstStyle/>
                    <a:p>
                      <a:pPr algn="ctr" fontAlgn="b"/>
                      <a:r>
                        <a:rPr lang="en-US" sz="1200" b="1" i="0" u="none" strike="noStrike">
                          <a:solidFill>
                            <a:schemeClr val="bg1"/>
                          </a:solidFill>
                          <a:effectLst/>
                          <a:latin typeface="Calibri" panose="020F0502020204030204" pitchFamily="34" charset="0"/>
                        </a:rPr>
                        <a:t>Chain_Type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4ED7"/>
                    </a:solidFill>
                  </a:tcPr>
                </a:tc>
                <a:tc>
                  <a:txBody>
                    <a:bodyPr/>
                    <a:lstStyle/>
                    <a:p>
                      <a:pPr algn="l" fontAlgn="b"/>
                      <a:r>
                        <a:rPr lang="en-US" sz="1200" b="1" i="0" u="none" strike="noStrike" err="1">
                          <a:solidFill>
                            <a:schemeClr val="bg1"/>
                          </a:solidFill>
                          <a:effectLst/>
                          <a:latin typeface="Calibri" panose="020F0502020204030204" pitchFamily="34" charset="0"/>
                        </a:rPr>
                        <a:t>VDJ_Translation_Trimmed</a:t>
                      </a:r>
                      <a:endParaRPr lang="en-US" sz="1200" b="1" i="0" u="none" strike="noStrike">
                        <a:solidFill>
                          <a:schemeClr val="bg1"/>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4ED7"/>
                    </a:solidFill>
                  </a:tcPr>
                </a:tc>
                <a:extLst>
                  <a:ext uri="{0D108BD9-81ED-4DB2-BD59-A6C34878D82A}">
                    <a16:rowId xmlns:a16="http://schemas.microsoft.com/office/drawing/2014/main" val="1594970330"/>
                  </a:ext>
                </a:extLst>
              </a:tr>
              <a:tr h="279228">
                <a:tc>
                  <a:txBody>
                    <a:bodyPr/>
                    <a:lstStyle/>
                    <a:p>
                      <a:pPr algn="ctr" fontAlgn="b"/>
                      <a:r>
                        <a:rPr lang="en-US" sz="1200" b="1" i="0" u="none" strike="noStrike">
                          <a:solidFill>
                            <a:srgbClr val="000000"/>
                          </a:solidFill>
                          <a:effectLst/>
                          <a:latin typeface="Calibri" panose="020F0502020204030204" pitchFamily="34" charset="0"/>
                        </a:rPr>
                        <a:t>508191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BCR_Heavy</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Calibri" panose="020F0502020204030204" pitchFamily="34" charset="0"/>
                        </a:rPr>
                        <a:t>QVQLQQWGAGLLKPSETLSLTCAVYGGSFSGYYWSWIRQPPGKGLEWIGEINHSGSTNYNPSLKSRVTISVDTSKNQFSLKLSSVTAADTAVYYCARVPNPYGSGSYYKREFDYWGQGTLVTVSS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7572931"/>
                  </a:ext>
                </a:extLst>
              </a:tr>
              <a:tr h="249516">
                <a:tc>
                  <a:txBody>
                    <a:bodyPr/>
                    <a:lstStyle/>
                    <a:p>
                      <a:pPr algn="ctr" fontAlgn="b"/>
                      <a:r>
                        <a:rPr lang="en-US" sz="1200" b="1" i="0" u="none" strike="noStrike">
                          <a:solidFill>
                            <a:srgbClr val="000000"/>
                          </a:solidFill>
                          <a:effectLst/>
                          <a:latin typeface="Calibri" panose="020F0502020204030204" pitchFamily="34" charset="0"/>
                        </a:rPr>
                        <a:t>508191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BCR_Kappa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DIQMTQSPSSLSASVGDRVTITCRASQGISNYLAWYQQKPGKVPKLLIYAASTLQSGVPSRFSGSGSGTDFTLTISSLQPEDVATYYCQKYNSAPRTFGQGTKVEIK</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964858"/>
                  </a:ext>
                </a:extLst>
              </a:tr>
              <a:tr h="285453">
                <a:tc>
                  <a:txBody>
                    <a:bodyPr/>
                    <a:lstStyle/>
                    <a:p>
                      <a:pPr algn="ctr" fontAlgn="b"/>
                      <a:r>
                        <a:rPr lang="en-US" sz="1200" b="1" i="0" u="none" strike="noStrike">
                          <a:solidFill>
                            <a:srgbClr val="000000"/>
                          </a:solidFill>
                          <a:effectLst/>
                          <a:latin typeface="Calibri" panose="020F0502020204030204" pitchFamily="34" charset="0"/>
                        </a:rPr>
                        <a:t>502328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BCR_Heavy</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EVQLVESGGGLVQPGRSLRLSCAASGFTFDNFAMHWVRQAPGKGLEWVSGITWNSDTVNYAESVKGRFTISRDNAKNSLYLQMNSLRTEDTAFYYCAKGTIFGLLNWFDSWGQGTLVTVSS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9449526"/>
                  </a:ext>
                </a:extLst>
              </a:tr>
              <a:tr h="226974">
                <a:tc>
                  <a:txBody>
                    <a:bodyPr/>
                    <a:lstStyle/>
                    <a:p>
                      <a:pPr algn="ctr" fontAlgn="b"/>
                      <a:r>
                        <a:rPr lang="en-US" sz="1200" b="1" i="0" u="none" strike="noStrike">
                          <a:solidFill>
                            <a:srgbClr val="000000"/>
                          </a:solidFill>
                          <a:effectLst/>
                          <a:latin typeface="Calibri" panose="020F0502020204030204" pitchFamily="34" charset="0"/>
                        </a:rPr>
                        <a:t>502328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BCR_Kappa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EIVLTQSPGTLSLSPGERATLSCRASQSFSGSYLAWYQHKPGQAPRLVIYEGSRRATGIPDRFSGSGSGTDFTLTISRLQPEDFAVYNCQQYGSSPLTFGGGTKVEI</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8658488"/>
                  </a:ext>
                </a:extLst>
              </a:tr>
            </a:tbl>
          </a:graphicData>
        </a:graphic>
      </p:graphicFrame>
      <p:graphicFrame>
        <p:nvGraphicFramePr>
          <p:cNvPr id="40" name="Table 39">
            <a:extLst>
              <a:ext uri="{FF2B5EF4-FFF2-40B4-BE49-F238E27FC236}">
                <a16:creationId xmlns:a16="http://schemas.microsoft.com/office/drawing/2014/main" id="{13C63C9A-5D2A-485C-BEA9-6ADA97E714B0}"/>
              </a:ext>
            </a:extLst>
          </p:cNvPr>
          <p:cNvGraphicFramePr>
            <a:graphicFrameLocks noGrp="1"/>
          </p:cNvGraphicFramePr>
          <p:nvPr>
            <p:extLst>
              <p:ext uri="{D42A27DB-BD31-4B8C-83A1-F6EECF244321}">
                <p14:modId xmlns:p14="http://schemas.microsoft.com/office/powerpoint/2010/main" val="3419738316"/>
              </p:ext>
            </p:extLst>
          </p:nvPr>
        </p:nvGraphicFramePr>
        <p:xfrm>
          <a:off x="7630256" y="8353406"/>
          <a:ext cx="14521216" cy="1307488"/>
        </p:xfrm>
        <a:graphic>
          <a:graphicData uri="http://schemas.openxmlformats.org/drawingml/2006/table">
            <a:tbl>
              <a:tblPr/>
              <a:tblGrid>
                <a:gridCol w="1809598">
                  <a:extLst>
                    <a:ext uri="{9D8B030D-6E8A-4147-A177-3AD203B41FA5}">
                      <a16:colId xmlns:a16="http://schemas.microsoft.com/office/drawing/2014/main" val="359381540"/>
                    </a:ext>
                  </a:extLst>
                </a:gridCol>
                <a:gridCol w="12711618">
                  <a:extLst>
                    <a:ext uri="{9D8B030D-6E8A-4147-A177-3AD203B41FA5}">
                      <a16:colId xmlns:a16="http://schemas.microsoft.com/office/drawing/2014/main" val="2541701707"/>
                    </a:ext>
                  </a:extLst>
                </a:gridCol>
              </a:tblGrid>
              <a:tr h="296560">
                <a:tc>
                  <a:txBody>
                    <a:bodyPr/>
                    <a:lstStyle/>
                    <a:p>
                      <a:pPr algn="l" fontAlgn="b"/>
                      <a:r>
                        <a:rPr lang="en-US" sz="1200" b="1" i="0" u="none" strike="noStrike" dirty="0" err="1">
                          <a:solidFill>
                            <a:srgbClr val="000000"/>
                          </a:solidFill>
                          <a:effectLst/>
                          <a:latin typeface="Calibri" panose="020F0502020204030204" pitchFamily="34" charset="0"/>
                        </a:rPr>
                        <a:t>BCR_Heavy</a:t>
                      </a:r>
                      <a:endParaRPr lang="en-US" sz="12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dirty="0">
                          <a:solidFill>
                            <a:srgbClr val="FF6E00"/>
                          </a:solidFill>
                          <a:effectLst/>
                          <a:latin typeface="Calibri (Body)"/>
                        </a:rPr>
                        <a:t>QVQLQQWGAGLLKPSETLSLTCAVY</a:t>
                      </a:r>
                      <a:r>
                        <a:rPr lang="en-US" sz="1200" b="0" i="0" u="none" strike="noStrike" dirty="0">
                          <a:solidFill>
                            <a:srgbClr val="00B0F0"/>
                          </a:solidFill>
                          <a:effectLst/>
                          <a:latin typeface="Calibri (Body)"/>
                        </a:rPr>
                        <a:t>GGSFSGYY</a:t>
                      </a:r>
                      <a:r>
                        <a:rPr lang="en-US" sz="1200" b="0" i="0" u="none" strike="noStrike" dirty="0">
                          <a:solidFill>
                            <a:srgbClr val="70AD47"/>
                          </a:solidFill>
                          <a:effectLst/>
                          <a:latin typeface="Calibri (Body)"/>
                        </a:rPr>
                        <a:t>WSWIRQPPGKGLEWIGE</a:t>
                      </a:r>
                      <a:r>
                        <a:rPr lang="en-US" sz="1200" b="0" i="0" u="none" strike="noStrike" dirty="0">
                          <a:solidFill>
                            <a:srgbClr val="7030A0"/>
                          </a:solidFill>
                          <a:effectLst/>
                          <a:latin typeface="Calibri (Body)"/>
                        </a:rPr>
                        <a:t>INHSGST</a:t>
                      </a:r>
                      <a:r>
                        <a:rPr lang="en-US" sz="1200" b="0" i="0" u="none" strike="noStrike" dirty="0">
                          <a:solidFill>
                            <a:srgbClr val="FF0000"/>
                          </a:solidFill>
                          <a:effectLst/>
                          <a:latin typeface="Calibri (Body)"/>
                        </a:rPr>
                        <a:t>NYNPSLKSRVTISVDTSKNQFSLKLSSVTAADTAVYYC</a:t>
                      </a:r>
                      <a:r>
                        <a:rPr lang="en-US" sz="1200" b="0" i="0" u="none" strike="noStrike" dirty="0">
                          <a:solidFill>
                            <a:srgbClr val="000000"/>
                          </a:solidFill>
                          <a:effectLst/>
                          <a:latin typeface="Calibri" panose="020F0502020204030204" pitchFamily="34" charset="0"/>
                        </a:rPr>
                        <a:t>ARVPNPYGSGSYYKREFDY</a:t>
                      </a:r>
                      <a:r>
                        <a:rPr lang="en-US" sz="1200" b="0" i="0" u="none" strike="noStrike" dirty="0">
                          <a:solidFill>
                            <a:srgbClr val="FFC000"/>
                          </a:solidFill>
                          <a:effectLst/>
                          <a:latin typeface="Calibri (Body)"/>
                        </a:rPr>
                        <a:t>WGQGTLVTVSS</a:t>
                      </a:r>
                      <a:endParaRPr lang="en-US" sz="12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374631"/>
                  </a:ext>
                </a:extLst>
              </a:tr>
              <a:tr h="331722">
                <a:tc>
                  <a:txBody>
                    <a:bodyPr/>
                    <a:lstStyle/>
                    <a:p>
                      <a:pPr algn="l" fontAlgn="b"/>
                      <a:r>
                        <a:rPr lang="en-US" sz="1200" b="1" i="0" u="none" strike="noStrike">
                          <a:solidFill>
                            <a:srgbClr val="000000"/>
                          </a:solidFill>
                          <a:effectLst/>
                          <a:latin typeface="Calibri" panose="020F0502020204030204" pitchFamily="34" charset="0"/>
                        </a:rPr>
                        <a:t>BCR_Kappa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a:solidFill>
                            <a:srgbClr val="ED7D31"/>
                          </a:solidFill>
                          <a:effectLst/>
                          <a:latin typeface="Calibri (Body)"/>
                        </a:rPr>
                        <a:t>DIQMTQSPSSLSASVGDRVTITCRAS</a:t>
                      </a:r>
                      <a:r>
                        <a:rPr lang="en-US" sz="1200" b="0" i="0" u="none" strike="noStrike">
                          <a:solidFill>
                            <a:srgbClr val="00B0F0"/>
                          </a:solidFill>
                          <a:effectLst/>
                          <a:latin typeface="Calibri (Body)"/>
                        </a:rPr>
                        <a:t>QGISNY</a:t>
                      </a:r>
                      <a:r>
                        <a:rPr lang="en-US" sz="1200" b="0" i="0" u="none" strike="noStrike">
                          <a:solidFill>
                            <a:srgbClr val="70AD47"/>
                          </a:solidFill>
                          <a:effectLst/>
                          <a:latin typeface="Calibri (Body)"/>
                        </a:rPr>
                        <a:t>LAWYQQKPGKVPKLLIY</a:t>
                      </a:r>
                      <a:r>
                        <a:rPr lang="en-US" sz="1200" b="0" i="0" u="none" strike="noStrike">
                          <a:solidFill>
                            <a:srgbClr val="7030A0"/>
                          </a:solidFill>
                          <a:effectLst/>
                          <a:latin typeface="Calibri (Body)"/>
                        </a:rPr>
                        <a:t>AAS</a:t>
                      </a:r>
                      <a:r>
                        <a:rPr lang="en-US" sz="1200" b="0" i="0" u="none" strike="noStrike">
                          <a:solidFill>
                            <a:srgbClr val="FF0000"/>
                          </a:solidFill>
                          <a:effectLst/>
                          <a:latin typeface="Calibri (Body)"/>
                        </a:rPr>
                        <a:t>TLQSGVPSRFSGSGSGTDFTLTISSLQPEDVATYYC</a:t>
                      </a:r>
                      <a:r>
                        <a:rPr lang="en-US" sz="1200" b="0" i="0" u="none" strike="noStrike">
                          <a:solidFill>
                            <a:srgbClr val="000000"/>
                          </a:solidFill>
                          <a:effectLst/>
                          <a:latin typeface="Calibri" panose="020F0502020204030204" pitchFamily="34" charset="0"/>
                        </a:rPr>
                        <a:t>QKYNSAPRT</a:t>
                      </a:r>
                      <a:r>
                        <a:rPr lang="en-US" sz="1200" b="0" i="0" u="none" strike="noStrike">
                          <a:solidFill>
                            <a:srgbClr val="FFC000"/>
                          </a:solidFill>
                          <a:effectLst/>
                          <a:latin typeface="Calibri (Body)"/>
                        </a:rPr>
                        <a:t>FGQGTKVEIK</a:t>
                      </a:r>
                      <a:endParaRPr lang="en-US" sz="12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097939"/>
                  </a:ext>
                </a:extLst>
              </a:tr>
              <a:tr h="377962">
                <a:tc>
                  <a:txBody>
                    <a:bodyPr/>
                    <a:lstStyle/>
                    <a:p>
                      <a:pPr algn="l" fontAlgn="b"/>
                      <a:r>
                        <a:rPr lang="en-US" sz="1200" b="1" i="0" u="none" strike="noStrike">
                          <a:solidFill>
                            <a:srgbClr val="000000"/>
                          </a:solidFill>
                          <a:effectLst/>
                          <a:latin typeface="Calibri" panose="020F0502020204030204" pitchFamily="34" charset="0"/>
                        </a:rPr>
                        <a:t>BCR_Heavy</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a:solidFill>
                            <a:srgbClr val="ED7D31"/>
                          </a:solidFill>
                          <a:effectLst/>
                          <a:latin typeface="Calibri (Body)"/>
                        </a:rPr>
                        <a:t>EVQLVESGGGLVQPGRSLRLSCAAS</a:t>
                      </a:r>
                      <a:r>
                        <a:rPr lang="en-US" sz="1200" b="0" i="0" u="none" strike="noStrike">
                          <a:solidFill>
                            <a:srgbClr val="00B0F0"/>
                          </a:solidFill>
                          <a:effectLst/>
                          <a:latin typeface="Calibri (Body)"/>
                        </a:rPr>
                        <a:t>GFTFDNFA</a:t>
                      </a:r>
                      <a:r>
                        <a:rPr lang="en-US" sz="1200" b="0" i="0" u="none" strike="noStrike">
                          <a:solidFill>
                            <a:srgbClr val="70AD47"/>
                          </a:solidFill>
                          <a:effectLst/>
                          <a:latin typeface="Calibri (Body)"/>
                        </a:rPr>
                        <a:t>MHWVRQAPGKGLEWVSG</a:t>
                      </a:r>
                      <a:r>
                        <a:rPr lang="en-US" sz="1200" b="0" i="0" u="none" strike="noStrike">
                          <a:solidFill>
                            <a:srgbClr val="7030A0"/>
                          </a:solidFill>
                          <a:effectLst/>
                          <a:latin typeface="Calibri (Body)"/>
                        </a:rPr>
                        <a:t>ITWNSDTV</a:t>
                      </a:r>
                      <a:r>
                        <a:rPr lang="en-US" sz="1200" b="0" i="0" u="none" strike="noStrike">
                          <a:solidFill>
                            <a:srgbClr val="FF0000"/>
                          </a:solidFill>
                          <a:effectLst/>
                          <a:latin typeface="Calibri (Body)"/>
                        </a:rPr>
                        <a:t>NYAESVKGRFTISRDNAKNSLYLQMNSLRTEDTAFYYC</a:t>
                      </a:r>
                      <a:r>
                        <a:rPr lang="en-US" sz="1200" b="0" i="0" u="none" strike="noStrike">
                          <a:solidFill>
                            <a:srgbClr val="000000"/>
                          </a:solidFill>
                          <a:effectLst/>
                          <a:latin typeface="Calibri" panose="020F0502020204030204" pitchFamily="34" charset="0"/>
                        </a:rPr>
                        <a:t>AKGTIFGLLNWFDS</a:t>
                      </a:r>
                      <a:r>
                        <a:rPr lang="en-US" sz="1200" b="0" i="0" u="none" strike="noStrike">
                          <a:solidFill>
                            <a:srgbClr val="FFC000"/>
                          </a:solidFill>
                          <a:effectLst/>
                          <a:latin typeface="Calibri (Body)"/>
                        </a:rPr>
                        <a:t>WGQGTLVTVSS</a:t>
                      </a:r>
                      <a:endParaRPr lang="en-US" sz="12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2174262"/>
                  </a:ext>
                </a:extLst>
              </a:tr>
              <a:tr h="301244">
                <a:tc>
                  <a:txBody>
                    <a:bodyPr/>
                    <a:lstStyle/>
                    <a:p>
                      <a:pPr algn="l" fontAlgn="b"/>
                      <a:r>
                        <a:rPr lang="en-US" sz="1200" b="1" i="0" u="none" strike="noStrike" err="1">
                          <a:solidFill>
                            <a:srgbClr val="000000"/>
                          </a:solidFill>
                          <a:effectLst/>
                          <a:latin typeface="Calibri" panose="020F0502020204030204" pitchFamily="34" charset="0"/>
                        </a:rPr>
                        <a:t>BCR_Kappa</a:t>
                      </a:r>
                      <a:endParaRPr lang="en-US" sz="1200" b="1"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a:solidFill>
                            <a:srgbClr val="ED7D31"/>
                          </a:solidFill>
                          <a:effectLst/>
                          <a:latin typeface="Calibri (Body)"/>
                        </a:rPr>
                        <a:t>EIVLTQSPGTLSLSPGERATLSCRAS</a:t>
                      </a:r>
                      <a:r>
                        <a:rPr lang="en-US" sz="1200" b="0" i="0" u="none" strike="noStrike">
                          <a:solidFill>
                            <a:srgbClr val="00B0F0"/>
                          </a:solidFill>
                          <a:effectLst/>
                          <a:latin typeface="Calibri (Body)"/>
                        </a:rPr>
                        <a:t>QSFSGSY</a:t>
                      </a:r>
                      <a:r>
                        <a:rPr lang="en-US" sz="1200" b="0" i="0" u="none" strike="noStrike">
                          <a:solidFill>
                            <a:srgbClr val="70AD47"/>
                          </a:solidFill>
                          <a:effectLst/>
                          <a:latin typeface="Calibri (Body)"/>
                        </a:rPr>
                        <a:t>LAWYQHKPGQAPRLVIY</a:t>
                      </a:r>
                      <a:r>
                        <a:rPr lang="en-US" sz="1200" b="0" i="0" u="none" strike="noStrike">
                          <a:solidFill>
                            <a:srgbClr val="7030A0"/>
                          </a:solidFill>
                          <a:effectLst/>
                          <a:latin typeface="Calibri (Body)"/>
                        </a:rPr>
                        <a:t>EGS</a:t>
                      </a:r>
                      <a:r>
                        <a:rPr lang="en-US" sz="1200" b="0" i="0" u="none" strike="noStrike">
                          <a:solidFill>
                            <a:srgbClr val="FF0000"/>
                          </a:solidFill>
                          <a:effectLst/>
                          <a:latin typeface="Calibri (Body)"/>
                        </a:rPr>
                        <a:t>RRATGIPDRFSGSGSGTDFTLTISRLQPEDFAVYNC</a:t>
                      </a:r>
                      <a:r>
                        <a:rPr lang="en-US" sz="1200" b="0" i="0" u="none" strike="noStrike">
                          <a:solidFill>
                            <a:srgbClr val="000000"/>
                          </a:solidFill>
                          <a:effectLst/>
                          <a:latin typeface="Calibri" panose="020F0502020204030204" pitchFamily="34" charset="0"/>
                        </a:rPr>
                        <a:t>QQYGSSPLT</a:t>
                      </a:r>
                      <a:r>
                        <a:rPr lang="en-US" sz="1200" b="0" i="0" u="none" strike="noStrike">
                          <a:solidFill>
                            <a:srgbClr val="FFC000"/>
                          </a:solidFill>
                          <a:effectLst/>
                          <a:latin typeface="Calibri (Body)"/>
                        </a:rPr>
                        <a:t>FGGGTKVEI</a:t>
                      </a:r>
                      <a:endParaRPr lang="en-US" sz="12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8858237"/>
                  </a:ext>
                </a:extLst>
              </a:tr>
            </a:tbl>
          </a:graphicData>
        </a:graphic>
      </p:graphicFrame>
      <p:sp>
        <p:nvSpPr>
          <p:cNvPr id="63" name="Footer Placeholder 62">
            <a:extLst>
              <a:ext uri="{FF2B5EF4-FFF2-40B4-BE49-F238E27FC236}">
                <a16:creationId xmlns:a16="http://schemas.microsoft.com/office/drawing/2014/main" id="{BD3482DE-B762-4F52-A461-EDE70672F5AA}"/>
              </a:ext>
            </a:extLst>
          </p:cNvPr>
          <p:cNvSpPr>
            <a:spLocks noGrp="1"/>
          </p:cNvSpPr>
          <p:nvPr>
            <p:ph type="ftr" sz="quarter" idx="16"/>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79749439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9CC1F-DB53-4D6E-B147-1C16F6E2546D}"/>
              </a:ext>
            </a:extLst>
          </p:cNvPr>
          <p:cNvPicPr>
            <a:picLocks noChangeAspect="1"/>
          </p:cNvPicPr>
          <p:nvPr/>
        </p:nvPicPr>
        <p:blipFill>
          <a:blip r:embed="rId2"/>
          <a:stretch>
            <a:fillRect/>
          </a:stretch>
        </p:blipFill>
        <p:spPr>
          <a:xfrm>
            <a:off x="7404941" y="4695993"/>
            <a:ext cx="14616859" cy="4324013"/>
          </a:xfrm>
          <a:prstGeom prst="rect">
            <a:avLst/>
          </a:prstGeom>
        </p:spPr>
      </p:pic>
      <p:sp>
        <p:nvSpPr>
          <p:cNvPr id="7" name="Title 1">
            <a:extLst>
              <a:ext uri="{FF2B5EF4-FFF2-40B4-BE49-F238E27FC236}">
                <a16:creationId xmlns:a16="http://schemas.microsoft.com/office/drawing/2014/main" id="{086A9327-BBEB-43E3-85C6-EC76381EC9AD}"/>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Sequencing and libraries</a:t>
            </a:r>
          </a:p>
        </p:txBody>
      </p:sp>
      <p:grpSp>
        <p:nvGrpSpPr>
          <p:cNvPr id="10" name="Group 9">
            <a:extLst>
              <a:ext uri="{FF2B5EF4-FFF2-40B4-BE49-F238E27FC236}">
                <a16:creationId xmlns:a16="http://schemas.microsoft.com/office/drawing/2014/main" id="{97F7A8FC-05A0-4B2C-A59C-397F8B3FA664}"/>
              </a:ext>
            </a:extLst>
          </p:cNvPr>
          <p:cNvGrpSpPr/>
          <p:nvPr/>
        </p:nvGrpSpPr>
        <p:grpSpPr>
          <a:xfrm>
            <a:off x="400702" y="3455043"/>
            <a:ext cx="6457298" cy="8552717"/>
            <a:chOff x="3822224" y="2114072"/>
            <a:chExt cx="8192355" cy="8552717"/>
          </a:xfrm>
        </p:grpSpPr>
        <p:sp>
          <p:nvSpPr>
            <p:cNvPr id="11" name="Rectangle: Rounded Corners 10">
              <a:extLst>
                <a:ext uri="{FF2B5EF4-FFF2-40B4-BE49-F238E27FC236}">
                  <a16:creationId xmlns:a16="http://schemas.microsoft.com/office/drawing/2014/main" id="{7DD6BD78-B6FA-4227-AFC6-EC0FD83622AA}"/>
                </a:ext>
              </a:extLst>
            </p:cNvPr>
            <p:cNvSpPr/>
            <p:nvPr/>
          </p:nvSpPr>
          <p:spPr>
            <a:xfrm>
              <a:off x="3822224" y="2114072"/>
              <a:ext cx="8192355" cy="8552717"/>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2" name="TextBox 11">
              <a:extLst>
                <a:ext uri="{FF2B5EF4-FFF2-40B4-BE49-F238E27FC236}">
                  <a16:creationId xmlns:a16="http://schemas.microsoft.com/office/drawing/2014/main" id="{BC1CF533-B6DC-4BF4-A4E1-FD1A6F4540A9}"/>
                </a:ext>
              </a:extLst>
            </p:cNvPr>
            <p:cNvSpPr txBox="1"/>
            <p:nvPr/>
          </p:nvSpPr>
          <p:spPr>
            <a:xfrm>
              <a:off x="4338688" y="2829154"/>
              <a:ext cx="6966070" cy="50783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kern="1200" dirty="0">
                  <a:effectLst/>
                  <a:latin typeface="FS Albert Pro" panose="02000503040000020004"/>
                  <a:ea typeface="Calibri" panose="020F0502020204030204" pitchFamily="34" charset="0"/>
                  <a:cs typeface="Times New Roman" panose="02020603050405020304" pitchFamily="18" charset="0"/>
                </a:rPr>
                <a:t>A high percentage of TCR/BCR sequencing reads that map to reference sequences and a low percentage of reads that are filtered out from the bioinformatics pipeline indicate high-quality sequencing libraries.</a:t>
              </a:r>
              <a:endParaRPr lang="en-US" sz="3600" dirty="0">
                <a:effectLst/>
                <a:latin typeface="FS Albert Pro" panose="02000503040000020004"/>
                <a:ea typeface="Calibri" panose="020F0502020204030204" pitchFamily="34" charset="0"/>
                <a:cs typeface="Times New Roman" panose="02020603050405020304" pitchFamily="18" charset="0"/>
              </a:endParaRPr>
            </a:p>
          </p:txBody>
        </p:sp>
      </p:grpSp>
      <p:sp>
        <p:nvSpPr>
          <p:cNvPr id="16" name="Footer Placeholder 15">
            <a:extLst>
              <a:ext uri="{FF2B5EF4-FFF2-40B4-BE49-F238E27FC236}">
                <a16:creationId xmlns:a16="http://schemas.microsoft.com/office/drawing/2014/main" id="{7D01B5C7-7E77-45C8-A01B-A25925416248}"/>
              </a:ext>
            </a:extLst>
          </p:cNvPr>
          <p:cNvSpPr>
            <a:spLocks noGrp="1"/>
          </p:cNvSpPr>
          <p:nvPr>
            <p:ph type="ftr" sz="quarter" idx="16"/>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5444929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043F-5FBF-46A2-9249-FBB1B007B46B}"/>
              </a:ext>
            </a:extLst>
          </p:cNvPr>
          <p:cNvSpPr>
            <a:spLocks noGrp="1"/>
          </p:cNvSpPr>
          <p:nvPr>
            <p:ph type="title"/>
          </p:nvPr>
        </p:nvSpPr>
        <p:spPr/>
        <p:txBody>
          <a:bodyPr/>
          <a:lstStyle/>
          <a:p>
            <a:r>
              <a:rPr lang="en-US" dirty="0"/>
              <a:t>Analysis pipeline</a:t>
            </a:r>
          </a:p>
        </p:txBody>
      </p:sp>
      <p:sp>
        <p:nvSpPr>
          <p:cNvPr id="5" name="Footer Placeholder 4">
            <a:extLst>
              <a:ext uri="{FF2B5EF4-FFF2-40B4-BE49-F238E27FC236}">
                <a16:creationId xmlns:a16="http://schemas.microsoft.com/office/drawing/2014/main" id="{6F7B8847-D8C6-414A-A7EF-F7576E683BFA}"/>
              </a:ext>
            </a:extLst>
          </p:cNvPr>
          <p:cNvSpPr>
            <a:spLocks noGrp="1"/>
          </p:cNvSpPr>
          <p:nvPr>
            <p:ph type="ftr" sz="quarter" idx="12"/>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206357608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A4B122F-9895-4508-8B93-A4ADAF64BBAB}"/>
              </a:ext>
            </a:extLst>
          </p:cNvPr>
          <p:cNvSpPr txBox="1">
            <a:spLocks/>
          </p:cNvSpPr>
          <p:nvPr/>
        </p:nvSpPr>
        <p:spPr>
          <a:xfrm>
            <a:off x="457200" y="2291113"/>
            <a:ext cx="11176186" cy="5189419"/>
          </a:xfrm>
          <a:prstGeom prst="rect">
            <a:avLst/>
          </a:prstGeom>
          <a:ln w="12700">
            <a:miter lim="400000"/>
          </a:ln>
        </p:spPr>
        <p:txBody>
          <a:bodyPr wrap="square" lIns="50800" tIns="50800" rIns="50800" bIns="50800" anchor="t">
            <a:normAutofit/>
          </a:bodyPr>
          <a:lstStyle>
            <a:lvl1pPr marL="0" marR="0" indent="0" algn="l" defTabSz="825500" eaLnBrk="1" latinLnBrk="0" hangingPunct="1">
              <a:lnSpc>
                <a:spcPct val="100000"/>
              </a:lnSpc>
              <a:spcBef>
                <a:spcPts val="0"/>
              </a:spcBef>
              <a:spcAft>
                <a:spcPts val="0"/>
              </a:spcAft>
              <a:buClrTx/>
              <a:buSzTx/>
              <a:buFontTx/>
              <a:buNone/>
              <a:tabLst/>
              <a:defRPr sz="5500" b="0" i="0" u="none" strike="noStrike" cap="none" spc="0" baseline="0">
                <a:solidFill>
                  <a:schemeClr val="bg1"/>
                </a:solidFill>
                <a:uFillTx/>
                <a:latin typeface="FS Albert Pro Light" panose="02000503040000020004" pitchFamily="2" charset="0"/>
                <a:ea typeface="+mj-ea"/>
                <a:cs typeface="+mj-cs"/>
                <a:sym typeface="FSAlbertPro-Light"/>
              </a:defRPr>
            </a:lvl1pPr>
            <a:lvl2pPr marL="0" marR="0" indent="457200" algn="l" defTabSz="825500" eaLnBrk="1" latinLnBrk="0" hangingPunct="1">
              <a:lnSpc>
                <a:spcPct val="100000"/>
              </a:lnSpc>
              <a:spcBef>
                <a:spcPts val="0"/>
              </a:spcBef>
              <a:spcAft>
                <a:spcPts val="0"/>
              </a:spcAft>
              <a:buClrTx/>
              <a:buSzTx/>
              <a:buFontTx/>
              <a:buNone/>
              <a:tabLst/>
              <a:defRPr sz="5500" b="0" i="0" u="none" strike="noStrike" cap="none" spc="0" baseline="0">
                <a:solidFill>
                  <a:schemeClr val="bg1"/>
                </a:solidFill>
                <a:uFillTx/>
                <a:latin typeface="+mj-lt"/>
                <a:ea typeface="+mj-ea"/>
                <a:cs typeface="+mj-cs"/>
                <a:sym typeface="FSAlbertPro-Light"/>
              </a:defRPr>
            </a:lvl2pPr>
            <a:lvl3pPr marL="0" marR="0" indent="914400" algn="l" defTabSz="825500" eaLnBrk="1" latinLnBrk="0" hangingPunct="1">
              <a:lnSpc>
                <a:spcPct val="100000"/>
              </a:lnSpc>
              <a:spcBef>
                <a:spcPts val="0"/>
              </a:spcBef>
              <a:spcAft>
                <a:spcPts val="0"/>
              </a:spcAft>
              <a:buClrTx/>
              <a:buSzTx/>
              <a:buFontTx/>
              <a:buNone/>
              <a:tabLst/>
              <a:defRPr sz="5500" b="0" i="0" u="none" strike="noStrike" cap="none" spc="0" baseline="0">
                <a:solidFill>
                  <a:schemeClr val="bg1"/>
                </a:solidFill>
                <a:uFillTx/>
                <a:latin typeface="+mj-lt"/>
                <a:ea typeface="+mj-ea"/>
                <a:cs typeface="+mj-cs"/>
                <a:sym typeface="FSAlbertPro-Light"/>
              </a:defRPr>
            </a:lvl3pPr>
            <a:lvl4pPr marL="0" marR="0" indent="1371600" algn="l" defTabSz="825500" eaLnBrk="1" latinLnBrk="0" hangingPunct="1">
              <a:lnSpc>
                <a:spcPct val="100000"/>
              </a:lnSpc>
              <a:spcBef>
                <a:spcPts val="0"/>
              </a:spcBef>
              <a:spcAft>
                <a:spcPts val="0"/>
              </a:spcAft>
              <a:buClrTx/>
              <a:buSzTx/>
              <a:buFontTx/>
              <a:buNone/>
              <a:tabLst/>
              <a:defRPr sz="5500" b="0" i="0" u="none" strike="noStrike" cap="none" spc="0" baseline="0">
                <a:solidFill>
                  <a:schemeClr val="bg1"/>
                </a:solidFill>
                <a:uFillTx/>
                <a:latin typeface="+mj-lt"/>
                <a:ea typeface="+mj-ea"/>
                <a:cs typeface="+mj-cs"/>
                <a:sym typeface="FSAlbertPro-Light"/>
              </a:defRPr>
            </a:lvl4pPr>
            <a:lvl5pPr marL="0" marR="0" indent="1828800" algn="l" defTabSz="825500" eaLnBrk="1" latinLnBrk="0" hangingPunct="1">
              <a:lnSpc>
                <a:spcPct val="100000"/>
              </a:lnSpc>
              <a:spcBef>
                <a:spcPts val="0"/>
              </a:spcBef>
              <a:spcAft>
                <a:spcPts val="0"/>
              </a:spcAft>
              <a:buClrTx/>
              <a:buSzTx/>
              <a:buFontTx/>
              <a:buNone/>
              <a:tabLst/>
              <a:defRPr sz="5500" b="0" i="0" u="none" strike="noStrike" cap="none" spc="0" baseline="0">
                <a:solidFill>
                  <a:schemeClr val="bg1"/>
                </a:solidFill>
                <a:uFillTx/>
                <a:latin typeface="+mj-lt"/>
                <a:ea typeface="+mj-ea"/>
                <a:cs typeface="+mj-cs"/>
                <a:sym typeface="FSAlbertPro-Light"/>
              </a:defRPr>
            </a:lvl5pPr>
            <a:lvl6pPr marL="0" marR="0" indent="2286000" algn="l" defTabSz="825500" eaLnBrk="1" latinLnBrk="0" hangingPunct="1">
              <a:lnSpc>
                <a:spcPct val="100000"/>
              </a:lnSpc>
              <a:spcBef>
                <a:spcPts val="0"/>
              </a:spcBef>
              <a:spcAft>
                <a:spcPts val="0"/>
              </a:spcAft>
              <a:buClrTx/>
              <a:buSzTx/>
              <a:buFontTx/>
              <a:buNone/>
              <a:tabLst/>
              <a:defRPr sz="5500" b="0" i="0" u="none" strike="noStrike" cap="none" spc="0" baseline="0">
                <a:solidFill>
                  <a:srgbClr val="000000"/>
                </a:solidFill>
                <a:uFillTx/>
                <a:latin typeface="+mj-lt"/>
                <a:ea typeface="+mj-ea"/>
                <a:cs typeface="+mj-cs"/>
                <a:sym typeface="FSAlbertPro-Light"/>
              </a:defRPr>
            </a:lvl6pPr>
            <a:lvl7pPr marL="0" marR="0" indent="2743200" algn="l" defTabSz="825500" eaLnBrk="1" latinLnBrk="0" hangingPunct="1">
              <a:lnSpc>
                <a:spcPct val="100000"/>
              </a:lnSpc>
              <a:spcBef>
                <a:spcPts val="0"/>
              </a:spcBef>
              <a:spcAft>
                <a:spcPts val="0"/>
              </a:spcAft>
              <a:buClrTx/>
              <a:buSzTx/>
              <a:buFontTx/>
              <a:buNone/>
              <a:tabLst/>
              <a:defRPr sz="5500" b="0" i="0" u="none" strike="noStrike" cap="none" spc="0" baseline="0">
                <a:solidFill>
                  <a:srgbClr val="000000"/>
                </a:solidFill>
                <a:uFillTx/>
                <a:latin typeface="+mj-lt"/>
                <a:ea typeface="+mj-ea"/>
                <a:cs typeface="+mj-cs"/>
                <a:sym typeface="FSAlbertPro-Light"/>
              </a:defRPr>
            </a:lvl7pPr>
            <a:lvl8pPr marL="0" marR="0" indent="3200400" algn="l" defTabSz="825500" eaLnBrk="1" latinLnBrk="0" hangingPunct="1">
              <a:lnSpc>
                <a:spcPct val="100000"/>
              </a:lnSpc>
              <a:spcBef>
                <a:spcPts val="0"/>
              </a:spcBef>
              <a:spcAft>
                <a:spcPts val="0"/>
              </a:spcAft>
              <a:buClrTx/>
              <a:buSzTx/>
              <a:buFontTx/>
              <a:buNone/>
              <a:tabLst/>
              <a:defRPr sz="5500" b="0" i="0" u="none" strike="noStrike" cap="none" spc="0" baseline="0">
                <a:solidFill>
                  <a:srgbClr val="000000"/>
                </a:solidFill>
                <a:uFillTx/>
                <a:latin typeface="+mj-lt"/>
                <a:ea typeface="+mj-ea"/>
                <a:cs typeface="+mj-cs"/>
                <a:sym typeface="FSAlbertPro-Light"/>
              </a:defRPr>
            </a:lvl8pPr>
            <a:lvl9pPr marL="0" marR="0" indent="3657600" algn="l" defTabSz="825500" eaLnBrk="1" latinLnBrk="0" hangingPunct="1">
              <a:lnSpc>
                <a:spcPct val="100000"/>
              </a:lnSpc>
              <a:spcBef>
                <a:spcPts val="0"/>
              </a:spcBef>
              <a:spcAft>
                <a:spcPts val="0"/>
              </a:spcAft>
              <a:buClrTx/>
              <a:buSzTx/>
              <a:buFontTx/>
              <a:buNone/>
              <a:tabLst/>
              <a:defRPr sz="5500" b="0" i="0" u="none" strike="noStrike" cap="none" spc="0" baseline="0">
                <a:solidFill>
                  <a:srgbClr val="000000"/>
                </a:solidFill>
                <a:uFillTx/>
                <a:latin typeface="+mj-lt"/>
                <a:ea typeface="+mj-ea"/>
                <a:cs typeface="+mj-cs"/>
                <a:sym typeface="FSAlbertPro-Light"/>
              </a:defRPr>
            </a:lvl9pPr>
          </a:lstStyle>
          <a:p>
            <a:pPr marL="20320">
              <a:lnSpc>
                <a:spcPct val="90000"/>
              </a:lnSpc>
              <a:spcAft>
                <a:spcPts val="600"/>
              </a:spcAft>
            </a:pPr>
            <a:r>
              <a:rPr lang="en-US" sz="3600" dirty="0">
                <a:solidFill>
                  <a:schemeClr val="accent1"/>
                </a:solidFill>
                <a:latin typeface="FS Albert Pro Light"/>
              </a:rPr>
              <a:t>Challenging factors constrain immune profiling </a:t>
            </a:r>
            <a:endParaRPr lang="en-US" sz="6600" dirty="0">
              <a:solidFill>
                <a:schemeClr val="accent1"/>
              </a:solidFill>
              <a:latin typeface="FS Albert Pro Light"/>
            </a:endParaRPr>
          </a:p>
          <a:p>
            <a:pPr marL="20320">
              <a:lnSpc>
                <a:spcPct val="90000"/>
              </a:lnSpc>
              <a:spcAft>
                <a:spcPts val="600"/>
              </a:spcAft>
            </a:pPr>
            <a:r>
              <a:rPr lang="en-US" sz="3600" dirty="0">
                <a:solidFill>
                  <a:schemeClr val="accent1"/>
                </a:solidFill>
                <a:latin typeface="FS Albert Pro Light"/>
              </a:rPr>
              <a:t>of T and B cell receptor sequences</a:t>
            </a:r>
            <a:endParaRPr lang="en-US" sz="6600" dirty="0">
              <a:solidFill>
                <a:schemeClr val="accent1"/>
              </a:solidFill>
              <a:latin typeface="FS Albert Pro Light"/>
            </a:endParaRPr>
          </a:p>
          <a:p>
            <a:pPr marL="20320">
              <a:lnSpc>
                <a:spcPct val="90000"/>
              </a:lnSpc>
              <a:spcAft>
                <a:spcPts val="600"/>
              </a:spcAft>
            </a:pPr>
            <a:endParaRPr lang="en-US" sz="3600" dirty="0">
              <a:solidFill>
                <a:schemeClr val="accent1"/>
              </a:solidFill>
            </a:endParaRPr>
          </a:p>
          <a:p>
            <a:pPr marL="477520" indent="-457200">
              <a:lnSpc>
                <a:spcPct val="90000"/>
              </a:lnSpc>
              <a:spcAft>
                <a:spcPts val="600"/>
              </a:spcAft>
              <a:buFont typeface="Arial"/>
              <a:buChar char="•"/>
            </a:pPr>
            <a:r>
              <a:rPr lang="en-US" sz="3600" dirty="0">
                <a:solidFill>
                  <a:schemeClr val="accent1"/>
                </a:solidFill>
                <a:latin typeface="FS Albert Pro Light"/>
              </a:rPr>
              <a:t>Diversity of T and B cell repertoires</a:t>
            </a:r>
          </a:p>
          <a:p>
            <a:pPr marL="477520" indent="-457200">
              <a:lnSpc>
                <a:spcPct val="90000"/>
              </a:lnSpc>
              <a:spcAft>
                <a:spcPts val="600"/>
              </a:spcAft>
              <a:buFont typeface="Arial"/>
              <a:buChar char="•"/>
            </a:pPr>
            <a:r>
              <a:rPr lang="en-US" sz="3600" dirty="0">
                <a:solidFill>
                  <a:schemeClr val="accent1"/>
                </a:solidFill>
                <a:latin typeface="FS Albert Pro Light"/>
              </a:rPr>
              <a:t>Analysis at the single-cell level</a:t>
            </a:r>
          </a:p>
          <a:p>
            <a:pPr marL="477520" indent="-457200">
              <a:lnSpc>
                <a:spcPct val="90000"/>
              </a:lnSpc>
              <a:spcAft>
                <a:spcPts val="600"/>
              </a:spcAft>
              <a:buFont typeface="Arial"/>
              <a:buChar char="•"/>
            </a:pPr>
            <a:r>
              <a:rPr lang="en-US" sz="3600" dirty="0">
                <a:solidFill>
                  <a:schemeClr val="accent1"/>
                </a:solidFill>
                <a:latin typeface="FS Albert Pro Light"/>
              </a:rPr>
              <a:t>Sensitive and reproducible methodology</a:t>
            </a:r>
          </a:p>
          <a:p>
            <a:pPr marL="477520" indent="-457200">
              <a:lnSpc>
                <a:spcPct val="90000"/>
              </a:lnSpc>
              <a:spcAft>
                <a:spcPts val="600"/>
              </a:spcAft>
              <a:buFont typeface="Arial"/>
              <a:buChar char="•"/>
            </a:pPr>
            <a:r>
              <a:rPr lang="en-US" sz="3600" dirty="0">
                <a:solidFill>
                  <a:schemeClr val="accent1"/>
                </a:solidFill>
                <a:latin typeface="FS Albert Pro Light"/>
              </a:rPr>
              <a:t>Sequencing limitations for full characterization</a:t>
            </a:r>
          </a:p>
        </p:txBody>
      </p:sp>
      <p:sp>
        <p:nvSpPr>
          <p:cNvPr id="4" name="Footer Placeholder 3">
            <a:extLst>
              <a:ext uri="{FF2B5EF4-FFF2-40B4-BE49-F238E27FC236}">
                <a16:creationId xmlns:a16="http://schemas.microsoft.com/office/drawing/2014/main" id="{60BBCB1B-C18F-47B1-90C5-A5C69E8A10BE}"/>
              </a:ext>
            </a:extLst>
          </p:cNvPr>
          <p:cNvSpPr>
            <a:spLocks noGrp="1"/>
          </p:cNvSpPr>
          <p:nvPr>
            <p:ph type="ftr" sz="quarter" idx="16"/>
          </p:nvPr>
        </p:nvSpPr>
        <p:spPr>
          <a:xfrm>
            <a:off x="2432641" y="13004929"/>
            <a:ext cx="4364754" cy="356616"/>
          </a:xfrm>
        </p:spPr>
        <p:txBody>
          <a:bodyPr wrap="square" lIns="50800" tIns="50800" rIns="91440" bIns="50800" anchor="ctr">
            <a:normAutofit fontScale="92500"/>
          </a:bodyPr>
          <a:lstStyle/>
          <a:p>
            <a:pPr defTabSz="309563">
              <a:lnSpc>
                <a:spcPct val="110000"/>
              </a:lnSpc>
              <a:spcAft>
                <a:spcPts val="600"/>
              </a:spcAft>
            </a:pPr>
            <a:r>
              <a:rPr kumimoji="0" lang="en-US" b="0" i="0" u="none" strike="noStrike" cap="all" spc="130" normalizeH="0" baseline="0">
                <a:ln>
                  <a:noFill/>
                </a:ln>
                <a:effectLst/>
                <a:uFillTx/>
                <a:latin typeface="FS Albert Pro" panose="02000503040000020004" pitchFamily="2" charset="0"/>
                <a:ea typeface="FS Albert Pro" panose="02000503040000020004" pitchFamily="2" charset="0"/>
                <a:cs typeface="FS Albert Pro" panose="02000503040000020004" pitchFamily="2" charset="0"/>
                <a:sym typeface="Helvetica Neue"/>
              </a:rPr>
              <a:t>BD Rhapsody™ TCR/BCR Multiomic Assay</a:t>
            </a:r>
          </a:p>
        </p:txBody>
      </p:sp>
      <p:grpSp>
        <p:nvGrpSpPr>
          <p:cNvPr id="7" name="Group 6">
            <a:extLst>
              <a:ext uri="{FF2B5EF4-FFF2-40B4-BE49-F238E27FC236}">
                <a16:creationId xmlns:a16="http://schemas.microsoft.com/office/drawing/2014/main" id="{B4F4D1EC-244C-42D3-B501-FB3543CA91AB}"/>
              </a:ext>
            </a:extLst>
          </p:cNvPr>
          <p:cNvGrpSpPr/>
          <p:nvPr/>
        </p:nvGrpSpPr>
        <p:grpSpPr>
          <a:xfrm>
            <a:off x="765317" y="8257111"/>
            <a:ext cx="10980567" cy="3402956"/>
            <a:chOff x="10684901" y="7615250"/>
            <a:chExt cx="10980567" cy="3402956"/>
          </a:xfrm>
        </p:grpSpPr>
        <p:sp>
          <p:nvSpPr>
            <p:cNvPr id="6" name="Rectangle: Rounded Corners 5">
              <a:extLst>
                <a:ext uri="{FF2B5EF4-FFF2-40B4-BE49-F238E27FC236}">
                  <a16:creationId xmlns:a16="http://schemas.microsoft.com/office/drawing/2014/main" id="{FB3254D4-F0D9-4B9A-91E9-531FB083D9E8}"/>
                </a:ext>
              </a:extLst>
            </p:cNvPr>
            <p:cNvSpPr/>
            <p:nvPr/>
          </p:nvSpPr>
          <p:spPr>
            <a:xfrm>
              <a:off x="10684901" y="7615250"/>
              <a:ext cx="10193437" cy="3402956"/>
            </a:xfrm>
            <a:prstGeom prst="round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F1B1DEFC-19F5-4C62-B7A8-E784346CBB5C}"/>
                </a:ext>
              </a:extLst>
            </p:cNvPr>
            <p:cNvSpPr txBox="1"/>
            <p:nvPr/>
          </p:nvSpPr>
          <p:spPr>
            <a:xfrm>
              <a:off x="11213641" y="7799575"/>
              <a:ext cx="10451827" cy="2862322"/>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825500"/>
              <a:r>
                <a:rPr lang="en-US" sz="3600" dirty="0">
                  <a:solidFill>
                    <a:srgbClr val="FFFFFF"/>
                  </a:solidFill>
                  <a:latin typeface="FS Albert Pro Light"/>
                  <a:ea typeface="+mj-ea"/>
                  <a:cs typeface="+mj-cs"/>
                  <a:sym typeface="FSAlbertPro-Light"/>
                </a:rPr>
                <a:t>Profile the complete V(D)J region of T and B cell molecules at the single-cell level from your cell</a:t>
              </a:r>
              <a:br>
                <a:rPr lang="en-US" sz="3600" dirty="0">
                  <a:solidFill>
                    <a:srgbClr val="FFFFFF"/>
                  </a:solidFill>
                  <a:latin typeface="FS Albert Pro Light"/>
                  <a:ea typeface="+mj-ea"/>
                  <a:cs typeface="+mj-cs"/>
                  <a:sym typeface="FSAlbertPro-Light"/>
                </a:rPr>
              </a:br>
              <a:r>
                <a:rPr lang="en-US" sz="3600" dirty="0">
                  <a:solidFill>
                    <a:srgbClr val="FFFFFF"/>
                  </a:solidFill>
                  <a:latin typeface="FS Albert Pro Light"/>
                  <a:ea typeface="+mj-ea"/>
                  <a:cs typeface="+mj-cs"/>
                  <a:sym typeface="FSAlbertPro-Light"/>
                </a:rPr>
                <a:t>type of interest alongside a targeted or whole</a:t>
              </a:r>
              <a:br>
                <a:rPr lang="en-US" sz="3600" dirty="0">
                  <a:solidFill>
                    <a:srgbClr val="FFFFFF"/>
                  </a:solidFill>
                  <a:latin typeface="FS Albert Pro Light"/>
                  <a:ea typeface="+mj-ea"/>
                  <a:cs typeface="+mj-cs"/>
                  <a:sym typeface="FSAlbertPro-Light"/>
                </a:rPr>
              </a:br>
              <a:r>
                <a:rPr lang="en-US" sz="3600" dirty="0">
                  <a:solidFill>
                    <a:srgbClr val="FFFFFF"/>
                  </a:solidFill>
                  <a:latin typeface="FS Albert Pro Light"/>
                  <a:ea typeface="+mj-ea"/>
                  <a:cs typeface="+mj-cs"/>
                  <a:sym typeface="FSAlbertPro-Light"/>
                </a:rPr>
                <a:t>transcriptome mRNA workflow with optional</a:t>
              </a:r>
              <a:br>
                <a:rPr lang="en-US" sz="3600" dirty="0">
                  <a:solidFill>
                    <a:srgbClr val="FFFFFF"/>
                  </a:solidFill>
                  <a:latin typeface="FS Albert Pro Light"/>
                  <a:ea typeface="+mj-ea"/>
                  <a:cs typeface="+mj-cs"/>
                  <a:sym typeface="FSAlbertPro-Light"/>
                </a:rPr>
              </a:br>
              <a:r>
                <a:rPr lang="en-US" sz="3600" dirty="0">
                  <a:solidFill>
                    <a:srgbClr val="FFFFFF"/>
                  </a:solidFill>
                  <a:latin typeface="FS Albert Pro Light"/>
                  <a:ea typeface="+mj-ea"/>
                  <a:cs typeface="+mj-cs"/>
                  <a:sym typeface="FSAlbertPro-Light"/>
                </a:rPr>
                <a:t>protein profiling using BD</a:t>
              </a:r>
              <a:r>
                <a:rPr lang="en-US" sz="3600" baseline="30000" dirty="0">
                  <a:solidFill>
                    <a:srgbClr val="FFFFFF"/>
                  </a:solidFill>
                  <a:latin typeface="FS Albert Pro Light"/>
                  <a:ea typeface="+mj-ea"/>
                  <a:cs typeface="+mj-cs"/>
                  <a:sym typeface="FSAlbertPro-Light"/>
                </a:rPr>
                <a:t>®</a:t>
              </a:r>
              <a:r>
                <a:rPr lang="en-US" sz="3600" dirty="0">
                  <a:solidFill>
                    <a:srgbClr val="FFFFFF"/>
                  </a:solidFill>
                  <a:latin typeface="FS Albert Pro Light"/>
                  <a:ea typeface="+mj-ea"/>
                  <a:cs typeface="+mj-cs"/>
                  <a:sym typeface="FSAlbertPro-Light"/>
                </a:rPr>
                <a:t> </a:t>
              </a:r>
              <a:r>
                <a:rPr lang="en-US" sz="3600" dirty="0" err="1">
                  <a:solidFill>
                    <a:srgbClr val="FFFFFF"/>
                  </a:solidFill>
                  <a:latin typeface="FS Albert Pro Light"/>
                  <a:ea typeface="+mj-ea"/>
                  <a:cs typeface="+mj-cs"/>
                  <a:sym typeface="FSAlbertPro-Light"/>
                </a:rPr>
                <a:t>AbSeq</a:t>
              </a:r>
              <a:r>
                <a:rPr lang="en-US" sz="3600" dirty="0">
                  <a:solidFill>
                    <a:srgbClr val="FFFFFF"/>
                  </a:solidFill>
                  <a:latin typeface="FS Albert Pro Light"/>
                  <a:ea typeface="+mj-ea"/>
                  <a:cs typeface="+mj-cs"/>
                  <a:sym typeface="FSAlbertPro-Light"/>
                </a:rPr>
                <a:t> Ab-Oligos.</a:t>
              </a:r>
            </a:p>
          </p:txBody>
        </p:sp>
      </p:grpSp>
      <p:sp>
        <p:nvSpPr>
          <p:cNvPr id="12" name="Title 1">
            <a:extLst>
              <a:ext uri="{FF2B5EF4-FFF2-40B4-BE49-F238E27FC236}">
                <a16:creationId xmlns:a16="http://schemas.microsoft.com/office/drawing/2014/main" id="{DEF42D15-7786-4411-895C-91691E9F530A}"/>
              </a:ext>
            </a:extLst>
          </p:cNvPr>
          <p:cNvSpPr txBox="1">
            <a:spLocks/>
          </p:cNvSpPr>
          <p:nvPr/>
        </p:nvSpPr>
        <p:spPr>
          <a:xfrm>
            <a:off x="457200" y="457200"/>
            <a:ext cx="12801600" cy="1172095"/>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r>
              <a:rPr lang="en-US" sz="5400" dirty="0">
                <a:latin typeface="FS Albert Pro Light"/>
              </a:rPr>
              <a:t>Immune repertoire profiling</a:t>
            </a:r>
          </a:p>
        </p:txBody>
      </p:sp>
      <p:pic>
        <p:nvPicPr>
          <p:cNvPr id="13" name="Picture 12" descr="A close-up of some flowers&#10;&#10;Description automatically generated with low confidence">
            <a:extLst>
              <a:ext uri="{FF2B5EF4-FFF2-40B4-BE49-F238E27FC236}">
                <a16:creationId xmlns:a16="http://schemas.microsoft.com/office/drawing/2014/main" id="{BB8ED947-D873-4B2D-8156-B3859F284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4955" y="2679627"/>
            <a:ext cx="9372600" cy="7029450"/>
          </a:xfrm>
          <a:prstGeom prst="rect">
            <a:avLst/>
          </a:prstGeom>
        </p:spPr>
      </p:pic>
    </p:spTree>
    <p:extLst>
      <p:ext uri="{BB962C8B-B14F-4D97-AF65-F5344CB8AC3E}">
        <p14:creationId xmlns:p14="http://schemas.microsoft.com/office/powerpoint/2010/main" val="1119626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6ED71EE-B0E5-49AC-A018-F76297D8E54D}"/>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85874607-6339-49B7-8503-626B01CF6761}"/>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Sequence analysis pipeline</a:t>
            </a:r>
          </a:p>
        </p:txBody>
      </p:sp>
      <p:pic>
        <p:nvPicPr>
          <p:cNvPr id="9" name="Picture 2">
            <a:extLst>
              <a:ext uri="{FF2B5EF4-FFF2-40B4-BE49-F238E27FC236}">
                <a16:creationId xmlns:a16="http://schemas.microsoft.com/office/drawing/2014/main" id="{B76BD918-59E8-4053-A9AA-2501434A302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72561" y="1402712"/>
            <a:ext cx="13807314" cy="98377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5">
            <a:extLst>
              <a:ext uri="{FF2B5EF4-FFF2-40B4-BE49-F238E27FC236}">
                <a16:creationId xmlns:a16="http://schemas.microsoft.com/office/drawing/2014/main" id="{54CC5281-8045-4FB1-A8A4-73FE8BD18CD6}"/>
              </a:ext>
            </a:extLst>
          </p:cNvPr>
          <p:cNvSpPr>
            <a:spLocks noGrp="1"/>
          </p:cNvSpPr>
          <p:nvPr>
            <p:ph type="body" sz="quarter" idx="10"/>
          </p:nvPr>
        </p:nvSpPr>
        <p:spPr>
          <a:xfrm>
            <a:off x="844153" y="2478578"/>
            <a:ext cx="6705600" cy="8104783"/>
          </a:xfrm>
        </p:spPr>
        <p:txBody>
          <a:bodyPr/>
          <a:lstStyle/>
          <a:p>
            <a:r>
              <a:rPr lang="en-US" dirty="0"/>
              <a:t>Inputs</a:t>
            </a:r>
          </a:p>
          <a:p>
            <a:pPr marL="571500" indent="-571500">
              <a:buFont typeface="Arial" panose="020B0604020202020204" pitchFamily="34" charset="0"/>
              <a:buChar char="•"/>
            </a:pPr>
            <a:r>
              <a:rPr lang="en-US" dirty="0" err="1"/>
              <a:t>AbSeq</a:t>
            </a:r>
            <a:r>
              <a:rPr lang="en-US" dirty="0"/>
              <a:t> references</a:t>
            </a:r>
          </a:p>
          <a:p>
            <a:pPr marL="571500" indent="-571500">
              <a:buFont typeface="Arial" panose="020B0604020202020204" pitchFamily="34" charset="0"/>
              <a:buChar char="•"/>
            </a:pPr>
            <a:r>
              <a:rPr lang="en-US" dirty="0"/>
              <a:t>Reads</a:t>
            </a:r>
          </a:p>
          <a:p>
            <a:pPr marL="571500" indent="-571500">
              <a:buFont typeface="Arial" panose="020B0604020202020204" pitchFamily="34" charset="0"/>
              <a:buChar char="•"/>
            </a:pPr>
            <a:r>
              <a:rPr lang="en-US" dirty="0"/>
              <a:t>Reference genome</a:t>
            </a:r>
          </a:p>
          <a:p>
            <a:pPr marL="571500" indent="-571500">
              <a:buFont typeface="Arial" panose="020B0604020202020204" pitchFamily="34" charset="0"/>
              <a:buChar char="•"/>
            </a:pPr>
            <a:r>
              <a:rPr lang="en-US" dirty="0"/>
              <a:t>Supplemental reference</a:t>
            </a:r>
          </a:p>
          <a:p>
            <a:pPr marL="571500" indent="-571500">
              <a:buFont typeface="Arial" panose="020B0604020202020204" pitchFamily="34" charset="0"/>
              <a:buChar char="•"/>
            </a:pPr>
            <a:r>
              <a:rPr lang="en-US" dirty="0"/>
              <a:t>Transcriptome annotation</a:t>
            </a:r>
          </a:p>
          <a:p>
            <a:pPr marL="571500" indent="-571500">
              <a:buFont typeface="Arial" panose="020B0604020202020204" pitchFamily="34" charset="0"/>
              <a:buChar char="•"/>
            </a:pPr>
            <a:endParaRPr lang="en-US" dirty="0"/>
          </a:p>
          <a:p>
            <a:r>
              <a:rPr lang="en-US" dirty="0"/>
              <a:t>App settings</a:t>
            </a:r>
          </a:p>
          <a:p>
            <a:pPr marL="571500" indent="-571500">
              <a:buFont typeface="Arial" panose="020B0604020202020204" pitchFamily="34" charset="0"/>
              <a:buChar char="•"/>
            </a:pPr>
            <a:r>
              <a:rPr lang="en-US" dirty="0"/>
              <a:t>VDJ settings</a:t>
            </a:r>
          </a:p>
          <a:p>
            <a:pPr marL="571500" indent="-571500">
              <a:buFont typeface="Arial" panose="020B0604020202020204" pitchFamily="34" charset="0"/>
              <a:buChar char="•"/>
            </a:pPr>
            <a:r>
              <a:rPr lang="en-US" dirty="0"/>
              <a:t>Cell calling settings</a:t>
            </a:r>
          </a:p>
          <a:p>
            <a:pPr marL="571500" indent="-571500">
              <a:buFont typeface="Arial" panose="020B0604020202020204" pitchFamily="34" charset="0"/>
              <a:buChar char="•"/>
            </a:pPr>
            <a:r>
              <a:rPr lang="en-US" dirty="0"/>
              <a:t>Exact cell count</a:t>
            </a:r>
          </a:p>
          <a:p>
            <a:pPr marL="571500" indent="-571500">
              <a:buFont typeface="Arial" panose="020B0604020202020204" pitchFamily="34" charset="0"/>
              <a:buChar char="•"/>
            </a:pPr>
            <a:r>
              <a:rPr lang="en-US" dirty="0"/>
              <a:t>Putative cell calling</a:t>
            </a:r>
          </a:p>
          <a:p>
            <a:pPr marL="571500" indent="-571500">
              <a:buFont typeface="Arial" panose="020B0604020202020204" pitchFamily="34" charset="0"/>
              <a:buChar char="•"/>
            </a:pPr>
            <a:r>
              <a:rPr lang="en-US" dirty="0"/>
              <a:t>Subsample settings</a:t>
            </a:r>
          </a:p>
        </p:txBody>
      </p:sp>
    </p:spTree>
    <p:extLst>
      <p:ext uri="{BB962C8B-B14F-4D97-AF65-F5344CB8AC3E}">
        <p14:creationId xmlns:p14="http://schemas.microsoft.com/office/powerpoint/2010/main" val="34600634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6ED71EE-B0E5-49AC-A018-F76297D8E54D}"/>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85874607-6339-49B7-8503-626B01CF6761}"/>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Sequence analysis pipeline – TCR/BCR steps</a:t>
            </a:r>
          </a:p>
        </p:txBody>
      </p:sp>
      <p:grpSp>
        <p:nvGrpSpPr>
          <p:cNvPr id="9" name="Group 8">
            <a:extLst>
              <a:ext uri="{FF2B5EF4-FFF2-40B4-BE49-F238E27FC236}">
                <a16:creationId xmlns:a16="http://schemas.microsoft.com/office/drawing/2014/main" id="{7DA9A7AB-9CE4-42E5-B366-DBBDADF5E9A5}"/>
              </a:ext>
            </a:extLst>
          </p:cNvPr>
          <p:cNvGrpSpPr/>
          <p:nvPr/>
        </p:nvGrpSpPr>
        <p:grpSpPr>
          <a:xfrm>
            <a:off x="677863" y="2838451"/>
            <a:ext cx="23028275" cy="8896348"/>
            <a:chOff x="708025" y="2838451"/>
            <a:chExt cx="23028275" cy="8896348"/>
          </a:xfrm>
        </p:grpSpPr>
        <p:graphicFrame>
          <p:nvGraphicFramePr>
            <p:cNvPr id="10" name="Diagram 9">
              <a:extLst>
                <a:ext uri="{FF2B5EF4-FFF2-40B4-BE49-F238E27FC236}">
                  <a16:creationId xmlns:a16="http://schemas.microsoft.com/office/drawing/2014/main" id="{DE01D849-83A4-4C96-B9D9-B354BFBB48AC}"/>
                </a:ext>
              </a:extLst>
            </p:cNvPr>
            <p:cNvGraphicFramePr/>
            <p:nvPr>
              <p:extLst>
                <p:ext uri="{D42A27DB-BD31-4B8C-83A1-F6EECF244321}">
                  <p14:modId xmlns:p14="http://schemas.microsoft.com/office/powerpoint/2010/main" val="3214452771"/>
                </p:ext>
              </p:extLst>
            </p:nvPr>
          </p:nvGraphicFramePr>
          <p:xfrm>
            <a:off x="1835150" y="2838451"/>
            <a:ext cx="14947900" cy="876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Oval 10">
              <a:extLst>
                <a:ext uri="{FF2B5EF4-FFF2-40B4-BE49-F238E27FC236}">
                  <a16:creationId xmlns:a16="http://schemas.microsoft.com/office/drawing/2014/main" id="{B12C932C-7543-486D-A2C5-6166E72BF884}"/>
                </a:ext>
              </a:extLst>
            </p:cNvPr>
            <p:cNvSpPr/>
            <p:nvPr/>
          </p:nvSpPr>
          <p:spPr>
            <a:xfrm>
              <a:off x="708025" y="6762749"/>
              <a:ext cx="914400" cy="914400"/>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lang="en-US" sz="3600">
                  <a:solidFill>
                    <a:srgbClr val="FFFFFF"/>
                  </a:solidFill>
                  <a:latin typeface="FS Albert Pro Light" panose="02000503040000020004" pitchFamily="2" charset="0"/>
                  <a:ea typeface="Helvetica Neue Medium"/>
                  <a:cs typeface="Helvetica Neue Medium"/>
                  <a:sym typeface="Helvetica Neue Medium"/>
                </a:rPr>
                <a:t>2</a:t>
              </a: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2" name="Oval 11">
              <a:extLst>
                <a:ext uri="{FF2B5EF4-FFF2-40B4-BE49-F238E27FC236}">
                  <a16:creationId xmlns:a16="http://schemas.microsoft.com/office/drawing/2014/main" id="{55CB99F4-2F6D-4888-8049-DA3CEB573F50}"/>
                </a:ext>
              </a:extLst>
            </p:cNvPr>
            <p:cNvSpPr/>
            <p:nvPr/>
          </p:nvSpPr>
          <p:spPr>
            <a:xfrm>
              <a:off x="708025" y="3867150"/>
              <a:ext cx="914400" cy="914400"/>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rPr>
                <a:t>1</a:t>
              </a:r>
            </a:p>
          </p:txBody>
        </p:sp>
        <p:sp>
          <p:nvSpPr>
            <p:cNvPr id="13" name="Oval 12">
              <a:extLst>
                <a:ext uri="{FF2B5EF4-FFF2-40B4-BE49-F238E27FC236}">
                  <a16:creationId xmlns:a16="http://schemas.microsoft.com/office/drawing/2014/main" id="{6D8DCE1B-DBD3-4C1C-BED6-A8D08DDAC823}"/>
                </a:ext>
              </a:extLst>
            </p:cNvPr>
            <p:cNvSpPr/>
            <p:nvPr/>
          </p:nvSpPr>
          <p:spPr>
            <a:xfrm>
              <a:off x="6172200" y="9963152"/>
              <a:ext cx="914400" cy="914400"/>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lang="en-US" sz="3600">
                  <a:solidFill>
                    <a:srgbClr val="FFFFFF"/>
                  </a:solidFill>
                  <a:latin typeface="FS Albert Pro Light" panose="02000503040000020004" pitchFamily="2" charset="0"/>
                  <a:ea typeface="Helvetica Neue Medium"/>
                  <a:cs typeface="Helvetica Neue Medium"/>
                  <a:sym typeface="Helvetica Neue Medium"/>
                </a:rPr>
                <a:t>4</a:t>
              </a: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4" name="Oval 13">
              <a:extLst>
                <a:ext uri="{FF2B5EF4-FFF2-40B4-BE49-F238E27FC236}">
                  <a16:creationId xmlns:a16="http://schemas.microsoft.com/office/drawing/2014/main" id="{ED45E9FD-D08C-4E25-BDBF-FA4983402CE2}"/>
                </a:ext>
              </a:extLst>
            </p:cNvPr>
            <p:cNvSpPr/>
            <p:nvPr/>
          </p:nvSpPr>
          <p:spPr>
            <a:xfrm>
              <a:off x="708025" y="9963152"/>
              <a:ext cx="914400" cy="914400"/>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rPr>
                <a:t>3</a:t>
              </a:r>
            </a:p>
          </p:txBody>
        </p:sp>
        <p:sp>
          <p:nvSpPr>
            <p:cNvPr id="15" name="Oval 14">
              <a:extLst>
                <a:ext uri="{FF2B5EF4-FFF2-40B4-BE49-F238E27FC236}">
                  <a16:creationId xmlns:a16="http://schemas.microsoft.com/office/drawing/2014/main" id="{D991F21B-B47E-45D3-96E3-089D5C6CA70C}"/>
                </a:ext>
              </a:extLst>
            </p:cNvPr>
            <p:cNvSpPr/>
            <p:nvPr/>
          </p:nvSpPr>
          <p:spPr>
            <a:xfrm>
              <a:off x="6172200" y="6762751"/>
              <a:ext cx="914400" cy="914400"/>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lang="en-US" sz="3600">
                  <a:solidFill>
                    <a:srgbClr val="FFFFFF"/>
                  </a:solidFill>
                  <a:latin typeface="FS Albert Pro Light" panose="02000503040000020004" pitchFamily="2" charset="0"/>
                  <a:ea typeface="Helvetica Neue Medium"/>
                  <a:cs typeface="Helvetica Neue Medium"/>
                  <a:sym typeface="Helvetica Neue Medium"/>
                </a:rPr>
                <a:t>5</a:t>
              </a: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6" name="Oval 15">
              <a:extLst>
                <a:ext uri="{FF2B5EF4-FFF2-40B4-BE49-F238E27FC236}">
                  <a16:creationId xmlns:a16="http://schemas.microsoft.com/office/drawing/2014/main" id="{170918FE-DAD5-4136-B9F8-149C198B47B4}"/>
                </a:ext>
              </a:extLst>
            </p:cNvPr>
            <p:cNvSpPr/>
            <p:nvPr/>
          </p:nvSpPr>
          <p:spPr>
            <a:xfrm>
              <a:off x="6172200" y="3867150"/>
              <a:ext cx="914400" cy="914400"/>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lang="en-US" sz="3600">
                  <a:solidFill>
                    <a:srgbClr val="FFFFFF"/>
                  </a:solidFill>
                  <a:latin typeface="FS Albert Pro Light" panose="02000503040000020004" pitchFamily="2" charset="0"/>
                  <a:ea typeface="Helvetica Neue Medium"/>
                  <a:cs typeface="Helvetica Neue Medium"/>
                  <a:sym typeface="Helvetica Neue Medium"/>
                </a:rPr>
                <a:t>6</a:t>
              </a: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7" name="Oval 16">
              <a:extLst>
                <a:ext uri="{FF2B5EF4-FFF2-40B4-BE49-F238E27FC236}">
                  <a16:creationId xmlns:a16="http://schemas.microsoft.com/office/drawing/2014/main" id="{9338B355-A691-4979-8417-4D765709C5B2}"/>
                </a:ext>
              </a:extLst>
            </p:cNvPr>
            <p:cNvSpPr/>
            <p:nvPr/>
          </p:nvSpPr>
          <p:spPr>
            <a:xfrm>
              <a:off x="11553825" y="3867150"/>
              <a:ext cx="914400" cy="914400"/>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lang="en-US" sz="3600">
                  <a:solidFill>
                    <a:srgbClr val="FFFFFF"/>
                  </a:solidFill>
                  <a:latin typeface="FS Albert Pro Light" panose="02000503040000020004" pitchFamily="2" charset="0"/>
                  <a:ea typeface="Helvetica Neue Medium"/>
                  <a:cs typeface="Helvetica Neue Medium"/>
                  <a:sym typeface="Helvetica Neue Medium"/>
                </a:rPr>
                <a:t>7</a:t>
              </a:r>
              <a:endPar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8" name="Arrow: Right 17">
              <a:extLst>
                <a:ext uri="{FF2B5EF4-FFF2-40B4-BE49-F238E27FC236}">
                  <a16:creationId xmlns:a16="http://schemas.microsoft.com/office/drawing/2014/main" id="{380B33C3-EF5E-4DFC-9E3E-DFA94146B052}"/>
                </a:ext>
              </a:extLst>
            </p:cNvPr>
            <p:cNvSpPr/>
            <p:nvPr/>
          </p:nvSpPr>
          <p:spPr>
            <a:xfrm>
              <a:off x="11553825" y="6553199"/>
              <a:ext cx="5229225" cy="1333500"/>
            </a:xfrm>
            <a:prstGeom prst="rightArrow">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kumimoji="0" lang="en-US" sz="3600" u="none" strike="noStrike" cap="none" normalizeH="0" baseline="0">
                  <a:ln>
                    <a:noFill/>
                  </a:ln>
                  <a:solidFill>
                    <a:srgbClr val="FFFFFF"/>
                  </a:solidFill>
                  <a:effectLst/>
                  <a:uFillTx/>
                  <a:latin typeface="FS Albert Pro Light" panose="02000503040000020004" pitchFamily="2" charset="0"/>
                  <a:ea typeface="Helvetica Neue Medium"/>
                  <a:cs typeface="Helvetica Neue Medium"/>
                  <a:sym typeface="Helvetica Neue Medium"/>
                </a:rPr>
                <a:t>Includes</a:t>
              </a:r>
            </a:p>
          </p:txBody>
        </p:sp>
        <p:sp>
          <p:nvSpPr>
            <p:cNvPr id="19" name="TextBox 18">
              <a:extLst>
                <a:ext uri="{FF2B5EF4-FFF2-40B4-BE49-F238E27FC236}">
                  <a16:creationId xmlns:a16="http://schemas.microsoft.com/office/drawing/2014/main" id="{44794539-BCC2-44B5-B557-E8061480A06F}"/>
                </a:ext>
              </a:extLst>
            </p:cNvPr>
            <p:cNvSpPr txBox="1"/>
            <p:nvPr/>
          </p:nvSpPr>
          <p:spPr>
            <a:xfrm>
              <a:off x="15640050" y="5943598"/>
              <a:ext cx="8096250" cy="5791201"/>
            </a:xfrm>
            <a:prstGeom prst="rect">
              <a:avLst/>
            </a:prstGeom>
            <a:ln w="12700">
              <a:miter lim="400000"/>
            </a:ln>
          </p:spPr>
          <p:txBody>
            <a:bodyPr wrap="square" lIns="91440" tIns="45720" rIns="91440" bIns="45720" rtlCol="0">
              <a:spAutoFit/>
            </a:bodyPr>
            <a:lstStyle/>
            <a:p>
              <a:pPr marL="571500" indent="-571500" algn="l" defTabSz="825500" hangingPunct="1">
                <a:buFont typeface="Arial" panose="020B0604020202020204" pitchFamily="34" charset="0"/>
                <a:buChar char="•"/>
              </a:pPr>
              <a:endParaRPr lang="en-US" sz="3600">
                <a:solidFill>
                  <a:schemeClr val="bg1"/>
                </a:solidFill>
                <a:latin typeface="FS Albert Pro Light" panose="02000503040000020004" pitchFamily="2" charset="0"/>
                <a:ea typeface="+mj-ea"/>
                <a:cs typeface="+mj-cs"/>
                <a:sym typeface="FSAlbertPro-Light"/>
              </a:endParaRPr>
            </a:p>
          </p:txBody>
        </p:sp>
        <p:sp>
          <p:nvSpPr>
            <p:cNvPr id="20" name="TextBox 19">
              <a:extLst>
                <a:ext uri="{FF2B5EF4-FFF2-40B4-BE49-F238E27FC236}">
                  <a16:creationId xmlns:a16="http://schemas.microsoft.com/office/drawing/2014/main" id="{B83E1EA4-FA79-42F5-8F5E-5B8D5CB3F7AB}"/>
                </a:ext>
              </a:extLst>
            </p:cNvPr>
            <p:cNvSpPr txBox="1"/>
            <p:nvPr/>
          </p:nvSpPr>
          <p:spPr>
            <a:xfrm>
              <a:off x="11734800" y="6677025"/>
              <a:ext cx="914400" cy="914400"/>
            </a:xfrm>
            <a:prstGeom prst="rect">
              <a:avLst/>
            </a:prstGeom>
            <a:ln w="12700">
              <a:miter lim="400000"/>
            </a:ln>
          </p:spPr>
          <p:txBody>
            <a:bodyPr wrap="square" lIns="91440" tIns="45720" rIns="91440" bIns="45720" rtlCol="0">
              <a:spAutoFit/>
            </a:bodyPr>
            <a:lstStyle/>
            <a:p>
              <a:pPr algn="l" defTabSz="825500" hangingPunct="1"/>
              <a:endParaRPr lang="en-US" sz="3600">
                <a:solidFill>
                  <a:schemeClr val="tx2"/>
                </a:solidFill>
                <a:latin typeface="FS Albert Pro Light" panose="02000503040000020004" pitchFamily="2" charset="0"/>
                <a:ea typeface="+mj-ea"/>
                <a:cs typeface="+mj-cs"/>
                <a:sym typeface="FSAlbertPro-Light"/>
              </a:endParaRPr>
            </a:p>
          </p:txBody>
        </p:sp>
        <p:sp>
          <p:nvSpPr>
            <p:cNvPr id="21" name="TextBox 20">
              <a:extLst>
                <a:ext uri="{FF2B5EF4-FFF2-40B4-BE49-F238E27FC236}">
                  <a16:creationId xmlns:a16="http://schemas.microsoft.com/office/drawing/2014/main" id="{D51D6BDD-A265-40B0-B500-1FF69DD7E19C}"/>
                </a:ext>
              </a:extLst>
            </p:cNvPr>
            <p:cNvSpPr txBox="1"/>
            <p:nvPr/>
          </p:nvSpPr>
          <p:spPr>
            <a:xfrm>
              <a:off x="17130712" y="6553199"/>
              <a:ext cx="6257925" cy="4154984"/>
            </a:xfrm>
            <a:prstGeom prst="rect">
              <a:avLst/>
            </a:prstGeom>
            <a:ln w="12700">
              <a:miter lim="400000"/>
            </a:ln>
          </p:spPr>
          <p:txBody>
            <a:bodyPr wrap="square" lIns="91440" tIns="45720" rIns="91440" bIns="45720" rtlCol="0">
              <a:spAutoFit/>
            </a:bodyPr>
            <a:lstStyle/>
            <a:p>
              <a:pPr marL="571500" indent="-571500" algn="l" defTabSz="825500" hangingPunct="1">
                <a:buFont typeface="Wingdings" panose="05000000000000000000" pitchFamily="2" charset="2"/>
                <a:buChar char="ü"/>
              </a:pPr>
              <a:r>
                <a:rPr lang="en-US" sz="4400" dirty="0">
                  <a:solidFill>
                    <a:schemeClr val="tx2"/>
                  </a:solidFill>
                  <a:latin typeface="FS Albert Pro Light" panose="02000503040000020004" pitchFamily="2" charset="0"/>
                  <a:ea typeface="+mj-ea"/>
                  <a:cs typeface="+mj-cs"/>
                  <a:sym typeface="FSAlbertPro-Light"/>
                </a:rPr>
                <a:t>V, D, J, and C segments</a:t>
              </a:r>
            </a:p>
            <a:p>
              <a:pPr marL="571500" indent="-571500" algn="l" defTabSz="825500" hangingPunct="1">
                <a:buFont typeface="Wingdings" panose="05000000000000000000" pitchFamily="2" charset="2"/>
                <a:buChar char="ü"/>
              </a:pPr>
              <a:r>
                <a:rPr lang="en-US" sz="4400" dirty="0">
                  <a:solidFill>
                    <a:schemeClr val="tx2"/>
                  </a:solidFill>
                  <a:latin typeface="FS Albert Pro Light" panose="02000503040000020004" pitchFamily="2" charset="0"/>
                  <a:ea typeface="+mj-ea"/>
                  <a:cs typeface="+mj-cs"/>
                  <a:sym typeface="FSAlbertPro-Light"/>
                </a:rPr>
                <a:t>CDR1 – 3</a:t>
              </a:r>
            </a:p>
            <a:p>
              <a:pPr marL="571500" indent="-571500" algn="l" defTabSz="825500" hangingPunct="1">
                <a:buFont typeface="Wingdings" panose="05000000000000000000" pitchFamily="2" charset="2"/>
                <a:buChar char="ü"/>
              </a:pPr>
              <a:r>
                <a:rPr lang="en-US" sz="4400" dirty="0">
                  <a:solidFill>
                    <a:schemeClr val="tx2"/>
                  </a:solidFill>
                  <a:latin typeface="FS Albert Pro Light" panose="02000503040000020004" pitchFamily="2" charset="0"/>
                  <a:ea typeface="+mj-ea"/>
                  <a:cs typeface="+mj-cs"/>
                  <a:sym typeface="FSAlbertPro-Light"/>
                </a:rPr>
                <a:t>FR1 – 4</a:t>
              </a:r>
            </a:p>
            <a:p>
              <a:pPr marL="571500" indent="-571500" algn="l" defTabSz="825500" hangingPunct="1">
                <a:buFont typeface="Wingdings" panose="05000000000000000000" pitchFamily="2" charset="2"/>
                <a:buChar char="ü"/>
              </a:pPr>
              <a:r>
                <a:rPr lang="en-US" sz="4400" dirty="0">
                  <a:solidFill>
                    <a:schemeClr val="tx2"/>
                  </a:solidFill>
                  <a:latin typeface="FS Albert Pro Light" panose="02000503040000020004" pitchFamily="2" charset="0"/>
                  <a:ea typeface="+mj-ea"/>
                  <a:cs typeface="+mj-cs"/>
                  <a:sym typeface="FSAlbertPro-Light"/>
                </a:rPr>
                <a:t>Productivity</a:t>
              </a:r>
            </a:p>
            <a:p>
              <a:pPr marL="571500" indent="-571500" algn="l" defTabSz="825500" hangingPunct="1">
                <a:buFont typeface="Wingdings" panose="05000000000000000000" pitchFamily="2" charset="2"/>
                <a:buChar char="ü"/>
              </a:pPr>
              <a:r>
                <a:rPr lang="en-US" sz="4400" dirty="0">
                  <a:solidFill>
                    <a:schemeClr val="tx2"/>
                  </a:solidFill>
                  <a:latin typeface="FS Albert Pro Light" panose="02000503040000020004" pitchFamily="2" charset="0"/>
                  <a:ea typeface="+mj-ea"/>
                  <a:cs typeface="+mj-cs"/>
                  <a:sym typeface="FSAlbertPro-Light"/>
                </a:rPr>
                <a:t>Full length</a:t>
              </a:r>
            </a:p>
            <a:p>
              <a:pPr marL="571500" indent="-571500" algn="l" defTabSz="825500" hangingPunct="1">
                <a:buFont typeface="Wingdings" panose="05000000000000000000" pitchFamily="2" charset="2"/>
                <a:buChar char="ü"/>
              </a:pPr>
              <a:r>
                <a:rPr lang="en-US" sz="4400" dirty="0">
                  <a:solidFill>
                    <a:schemeClr val="tx2"/>
                  </a:solidFill>
                  <a:latin typeface="FS Albert Pro Light" panose="02000503040000020004" pitchFamily="2" charset="0"/>
                  <a:ea typeface="+mj-ea"/>
                  <a:cs typeface="+mj-cs"/>
                  <a:sym typeface="FSAlbertPro-Light"/>
                </a:rPr>
                <a:t>Protein sequence</a:t>
              </a:r>
            </a:p>
          </p:txBody>
        </p:sp>
      </p:grpSp>
    </p:spTree>
    <p:extLst>
      <p:ext uri="{BB962C8B-B14F-4D97-AF65-F5344CB8AC3E}">
        <p14:creationId xmlns:p14="http://schemas.microsoft.com/office/powerpoint/2010/main" val="50627202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6ED71EE-B0E5-49AC-A018-F76297D8E54D}"/>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85874607-6339-49B7-8503-626B01CF6761}"/>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Sequence analysis pipeline files</a:t>
            </a:r>
          </a:p>
        </p:txBody>
      </p:sp>
      <p:graphicFrame>
        <p:nvGraphicFramePr>
          <p:cNvPr id="23" name="Table 22">
            <a:extLst>
              <a:ext uri="{FF2B5EF4-FFF2-40B4-BE49-F238E27FC236}">
                <a16:creationId xmlns:a16="http://schemas.microsoft.com/office/drawing/2014/main" id="{9CAE579A-D12F-4E53-8F29-AB532ADE6498}"/>
              </a:ext>
            </a:extLst>
          </p:cNvPr>
          <p:cNvGraphicFramePr>
            <a:graphicFrameLocks noGrp="1"/>
          </p:cNvGraphicFramePr>
          <p:nvPr>
            <p:extLst>
              <p:ext uri="{D42A27DB-BD31-4B8C-83A1-F6EECF244321}">
                <p14:modId xmlns:p14="http://schemas.microsoft.com/office/powerpoint/2010/main" val="2708687580"/>
              </p:ext>
            </p:extLst>
          </p:nvPr>
        </p:nvGraphicFramePr>
        <p:xfrm>
          <a:off x="666751" y="3599043"/>
          <a:ext cx="20840699" cy="6517871"/>
        </p:xfrm>
        <a:graphic>
          <a:graphicData uri="http://schemas.openxmlformats.org/drawingml/2006/table">
            <a:tbl>
              <a:tblPr firstRow="1" firstCol="1" bandRow="1">
                <a:tableStyleId>{5C22544A-7EE6-4342-B048-85BDC9FD1C3A}</a:tableStyleId>
              </a:tblPr>
              <a:tblGrid>
                <a:gridCol w="8737338">
                  <a:extLst>
                    <a:ext uri="{9D8B030D-6E8A-4147-A177-3AD203B41FA5}">
                      <a16:colId xmlns:a16="http://schemas.microsoft.com/office/drawing/2014/main" val="20000"/>
                    </a:ext>
                  </a:extLst>
                </a:gridCol>
                <a:gridCol w="12103361">
                  <a:extLst>
                    <a:ext uri="{9D8B030D-6E8A-4147-A177-3AD203B41FA5}">
                      <a16:colId xmlns:a16="http://schemas.microsoft.com/office/drawing/2014/main" val="4257317912"/>
                    </a:ext>
                  </a:extLst>
                </a:gridCol>
              </a:tblGrid>
              <a:tr h="913037">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File Name</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Description</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8256">
                <a:tc gridSpan="2">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Important VDJ Files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tc>
                <a:extLst>
                  <a:ext uri="{0D108BD9-81ED-4DB2-BD59-A6C34878D82A}">
                    <a16:rowId xmlns:a16="http://schemas.microsoft.com/office/drawing/2014/main" val="3333850907"/>
                  </a:ext>
                </a:extLst>
              </a:tr>
              <a:tr h="913037">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a:solidFill>
                            <a:schemeClr val="tx2"/>
                          </a:solidFill>
                        </a:rPr>
                        <a:t>(runName)_VDJ_perCell.csv </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a:solidFill>
                            <a:schemeClr val="tx2"/>
                          </a:solidFill>
                        </a:rPr>
                        <a:t>Reports putative cells with their dominant contigs after error correction</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3037">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a:solidFill>
                            <a:schemeClr val="bg1"/>
                          </a:solidFill>
                        </a:rPr>
                        <a:t>(runName)_VDJ_perCell_uncorrected.csv</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a:solidFill>
                            <a:schemeClr val="bg1"/>
                          </a:solidFill>
                        </a:rPr>
                        <a:t>Reports all cell IDs (putative and non) with uncorrected dominant contigs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913037">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a:solidFill>
                            <a:schemeClr val="tx2"/>
                          </a:solidFill>
                        </a:rPr>
                        <a:t>(runName)_VDJ_Dominant_Contigs.csv </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400" b="0">
                          <a:solidFill>
                            <a:schemeClr val="tx2"/>
                          </a:solidFill>
                        </a:rPr>
                        <a:t>Reports putative cells and their dominant contig, chain type, nucleotide and amino acid sequence, quality scores, etc. </a:t>
                      </a:r>
                      <a:endParaRPr lang="en-US" sz="2300" b="0"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195964"/>
                  </a:ext>
                </a:extLst>
              </a:tr>
              <a:tr h="913037">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a:solidFill>
                            <a:schemeClr val="bg1"/>
                          </a:solidFill>
                        </a:rPr>
                        <a:t>(runName)_VDJ_Unfiltered_Contigs.csv </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a:solidFill>
                            <a:schemeClr val="bg1"/>
                          </a:solidFill>
                        </a:rPr>
                        <a:t>Reports all cell IDs with assembled contigs that were annotated </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072875409"/>
                  </a:ext>
                </a:extLst>
              </a:tr>
              <a:tr h="913037">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a:solidFill>
                            <a:schemeClr val="tx2"/>
                          </a:solidFill>
                        </a:rPr>
                        <a:t>(runName)_VDJ_metrics.csv</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dirty="0">
                          <a:solidFill>
                            <a:schemeClr val="tx2"/>
                          </a:solidFill>
                        </a:rPr>
                        <a:t>TCR/BCR specific metrics file including number of reads aligned, assembled and annotated as well as contig metrics such as percent dominant contigs from a putative cell and mean length of dominant contigs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54540"/>
                  </a:ext>
                </a:extLst>
              </a:tr>
            </a:tbl>
          </a:graphicData>
        </a:graphic>
      </p:graphicFrame>
    </p:spTree>
    <p:extLst>
      <p:ext uri="{BB962C8B-B14F-4D97-AF65-F5344CB8AC3E}">
        <p14:creationId xmlns:p14="http://schemas.microsoft.com/office/powerpoint/2010/main" val="38740314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0C859-87F7-4B37-A0BD-2349F0A18878}"/>
              </a:ext>
            </a:extLst>
          </p:cNvPr>
          <p:cNvSpPr>
            <a:spLocks noGrp="1"/>
          </p:cNvSpPr>
          <p:nvPr>
            <p:ph type="title"/>
          </p:nvPr>
        </p:nvSpPr>
        <p:spPr/>
        <p:txBody>
          <a:bodyPr/>
          <a:lstStyle/>
          <a:p>
            <a:r>
              <a:rPr lang="en-US" dirty="0"/>
              <a:t>Ordering information</a:t>
            </a:r>
          </a:p>
        </p:txBody>
      </p:sp>
      <p:sp>
        <p:nvSpPr>
          <p:cNvPr id="5" name="Footer Placeholder 4">
            <a:extLst>
              <a:ext uri="{FF2B5EF4-FFF2-40B4-BE49-F238E27FC236}">
                <a16:creationId xmlns:a16="http://schemas.microsoft.com/office/drawing/2014/main" id="{29E3A4BF-B909-4D7B-B109-0E2434452913}"/>
              </a:ext>
            </a:extLst>
          </p:cNvPr>
          <p:cNvSpPr>
            <a:spLocks noGrp="1"/>
          </p:cNvSpPr>
          <p:nvPr>
            <p:ph type="ftr" sz="quarter" idx="12"/>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134989240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5EBB1A5-34C1-4031-98C2-33310AD3E693}"/>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93D6CB8F-C17D-472B-BCC8-2AE9BE879EAC}"/>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a:solidFill>
                  <a:schemeClr val="tx2"/>
                </a:solidFill>
              </a:rPr>
              <a:t>BD Rhapsody™ TCR/BCR Multiomic Assay</a:t>
            </a:r>
          </a:p>
        </p:txBody>
      </p:sp>
      <p:sp>
        <p:nvSpPr>
          <p:cNvPr id="9" name="TextBox 8">
            <a:extLst>
              <a:ext uri="{FF2B5EF4-FFF2-40B4-BE49-F238E27FC236}">
                <a16:creationId xmlns:a16="http://schemas.microsoft.com/office/drawing/2014/main" id="{C1252A0D-7085-4DB4-B519-BC56D94D5C0E}"/>
              </a:ext>
            </a:extLst>
          </p:cNvPr>
          <p:cNvSpPr txBox="1"/>
          <p:nvPr/>
        </p:nvSpPr>
        <p:spPr>
          <a:xfrm>
            <a:off x="13315950" y="8956195"/>
            <a:ext cx="8403017" cy="2862322"/>
          </a:xfrm>
          <a:prstGeom prst="rect">
            <a:avLst/>
          </a:prstGeom>
          <a:ln w="12700">
            <a:miter lim="400000"/>
          </a:ln>
        </p:spPr>
        <p:txBody>
          <a:bodyPr wrap="square" lIns="91440" tIns="45720" rIns="91440" bIns="45720" rtlCol="0">
            <a:spAutoFit/>
          </a:bodyPr>
          <a:lstStyle/>
          <a:p>
            <a:pPr algn="l" defTabSz="825500" hangingPunct="1"/>
            <a:r>
              <a:rPr lang="en-US" sz="3600" dirty="0">
                <a:solidFill>
                  <a:schemeClr val="tx2"/>
                </a:solidFill>
                <a:effectLst/>
                <a:latin typeface="FS Albert Pro Light" panose="02000503040000020004" pitchFamily="2" charset="0"/>
                <a:ea typeface="Calibri" panose="020F0502020204030204" pitchFamily="34" charset="0"/>
                <a:cs typeface="Times New Roman" panose="02020603050405020304" pitchFamily="18" charset="0"/>
              </a:rPr>
              <a:t>To request a quote or place an order, visit </a:t>
            </a:r>
            <a:r>
              <a:rPr lang="en-US" sz="3600" u="sng" dirty="0">
                <a:solidFill>
                  <a:schemeClr val="tx2"/>
                </a:solidFill>
                <a:effectLst/>
                <a:latin typeface="FS Albert Pro Light" panose="02000503040000020004" pitchFamily="2"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bdbiosciences.com</a:t>
            </a:r>
            <a:r>
              <a:rPr lang="en-US" sz="3600" dirty="0">
                <a:solidFill>
                  <a:schemeClr val="tx2"/>
                </a:solidFill>
                <a:effectLst/>
                <a:latin typeface="FS Albert Pro Light" panose="02000503040000020004" pitchFamily="2" charset="0"/>
                <a:ea typeface="Calibri" panose="020F0502020204030204" pitchFamily="34" charset="0"/>
                <a:cs typeface="Times New Roman" panose="02020603050405020304" pitchFamily="18" charset="0"/>
              </a:rPr>
              <a:t>, email </a:t>
            </a:r>
            <a:r>
              <a:rPr lang="en-US" sz="3600" u="sng" dirty="0">
                <a:solidFill>
                  <a:schemeClr val="tx2"/>
                </a:solidFill>
                <a:effectLst/>
                <a:latin typeface="FS Albert Pro Light" panose="02000503040000020004" pitchFamily="2" charset="0"/>
                <a:ea typeface="Calibri" panose="020F0502020204030204" pitchFamily="34" charset="0"/>
                <a:cs typeface="Times New Roman" panose="02020603050405020304" pitchFamily="18" charset="0"/>
              </a:rPr>
              <a:t>scomix@bdscomix.bd.com</a:t>
            </a:r>
            <a:r>
              <a:rPr lang="en-US" sz="3600" dirty="0">
                <a:solidFill>
                  <a:schemeClr val="tx2"/>
                </a:solidFill>
                <a:effectLst/>
                <a:latin typeface="FS Albert Pro Light" panose="02000503040000020004" pitchFamily="2" charset="0"/>
                <a:ea typeface="Calibri" panose="020F0502020204030204" pitchFamily="34" charset="0"/>
                <a:cs typeface="Times New Roman" panose="02020603050405020304" pitchFamily="18" charset="0"/>
              </a:rPr>
              <a:t> or contact your</a:t>
            </a:r>
            <a:br>
              <a:rPr lang="en-US" sz="3600" dirty="0">
                <a:solidFill>
                  <a:schemeClr val="tx2"/>
                </a:solidFill>
                <a:effectLst/>
                <a:latin typeface="FS Albert Pro Light" panose="02000503040000020004" pitchFamily="2" charset="0"/>
                <a:ea typeface="Calibri" panose="020F0502020204030204" pitchFamily="34" charset="0"/>
                <a:cs typeface="Times New Roman" panose="02020603050405020304" pitchFamily="18" charset="0"/>
              </a:rPr>
            </a:br>
            <a:r>
              <a:rPr lang="en-US" sz="3600" dirty="0">
                <a:solidFill>
                  <a:schemeClr val="tx2"/>
                </a:solidFill>
                <a:effectLst/>
                <a:latin typeface="FS Albert Pro Light" panose="02000503040000020004" pitchFamily="2" charset="0"/>
                <a:ea typeface="Calibri" panose="020F0502020204030204" pitchFamily="34" charset="0"/>
                <a:cs typeface="Times New Roman" panose="02020603050405020304" pitchFamily="18" charset="0"/>
              </a:rPr>
              <a:t>local BD sales representative.</a:t>
            </a:r>
          </a:p>
          <a:p>
            <a:pPr defTabSz="825500" hangingPunct="1"/>
            <a:endParaRPr lang="en-US" sz="3600" dirty="0">
              <a:solidFill>
                <a:schemeClr val="tx2"/>
              </a:solidFill>
              <a:latin typeface="FS Albert Pro" panose="02000503040000020004"/>
              <a:ea typeface="+mj-ea"/>
              <a:cs typeface="+mj-cs"/>
              <a:sym typeface="FSAlbertPro-Light"/>
            </a:endParaRPr>
          </a:p>
        </p:txBody>
      </p:sp>
      <p:graphicFrame>
        <p:nvGraphicFramePr>
          <p:cNvPr id="10" name="Table 9">
            <a:extLst>
              <a:ext uri="{FF2B5EF4-FFF2-40B4-BE49-F238E27FC236}">
                <a16:creationId xmlns:a16="http://schemas.microsoft.com/office/drawing/2014/main" id="{9F3D1BD3-B023-4080-B84E-56F0D8F5C457}"/>
              </a:ext>
            </a:extLst>
          </p:cNvPr>
          <p:cNvGraphicFramePr>
            <a:graphicFrameLocks noGrp="1"/>
          </p:cNvGraphicFramePr>
          <p:nvPr>
            <p:extLst>
              <p:ext uri="{D42A27DB-BD31-4B8C-83A1-F6EECF244321}">
                <p14:modId xmlns:p14="http://schemas.microsoft.com/office/powerpoint/2010/main" val="1137166175"/>
              </p:ext>
            </p:extLst>
          </p:nvPr>
        </p:nvGraphicFramePr>
        <p:xfrm>
          <a:off x="1085850" y="1948290"/>
          <a:ext cx="11426992" cy="2743200"/>
        </p:xfrm>
        <a:graphic>
          <a:graphicData uri="http://schemas.openxmlformats.org/drawingml/2006/table">
            <a:tbl>
              <a:tblPr firstRow="1" firstCol="1" bandRow="1">
                <a:tableStyleId>{5C22544A-7EE6-4342-B048-85BDC9FD1C3A}</a:tableStyleId>
              </a:tblPr>
              <a:tblGrid>
                <a:gridCol w="6746708">
                  <a:extLst>
                    <a:ext uri="{9D8B030D-6E8A-4147-A177-3AD203B41FA5}">
                      <a16:colId xmlns:a16="http://schemas.microsoft.com/office/drawing/2014/main" val="20000"/>
                    </a:ext>
                  </a:extLst>
                </a:gridCol>
                <a:gridCol w="1973179">
                  <a:extLst>
                    <a:ext uri="{9D8B030D-6E8A-4147-A177-3AD203B41FA5}">
                      <a16:colId xmlns:a16="http://schemas.microsoft.com/office/drawing/2014/main" val="20001"/>
                    </a:ext>
                  </a:extLst>
                </a:gridCol>
                <a:gridCol w="2707105">
                  <a:extLst>
                    <a:ext uri="{9D8B030D-6E8A-4147-A177-3AD203B41FA5}">
                      <a16:colId xmlns:a16="http://schemas.microsoft.com/office/drawing/2014/main" val="20002"/>
                    </a:ext>
                  </a:extLst>
                </a:gridCol>
              </a:tblGrid>
              <a:tr h="914400">
                <a:tc>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Assays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a:txBody>
                    <a:bodyPr/>
                    <a:lstStyle/>
                    <a:p>
                      <a:pPr marL="0" marR="0" algn="l">
                        <a:lnSpc>
                          <a:spcPct val="107000"/>
                        </a:lnSpc>
                        <a:spcBef>
                          <a:spcPts val="0"/>
                        </a:spcBef>
                        <a:spcAft>
                          <a:spcPts val="0"/>
                        </a:spcAft>
                      </a:pPr>
                      <a:r>
                        <a:rPr lang="en-US" sz="2300" b="1" i="0" dirty="0">
                          <a:solidFill>
                            <a:schemeClr val="bg1"/>
                          </a:solidFill>
                          <a:effectLst/>
                          <a:latin typeface="FS Albert Pro" panose="02000503040000020004"/>
                          <a:ea typeface="Calibri" panose="020F0502020204030204" pitchFamily="34" charset="0"/>
                          <a:cs typeface="Arial" panose="020B0604020202020204" pitchFamily="34" charset="0"/>
                        </a:rPr>
                        <a:t>Cat. no.</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a:txBody>
                    <a:bodyPr/>
                    <a:lstStyle/>
                    <a:p>
                      <a:pPr marL="0" marR="0" algn="l">
                        <a:lnSpc>
                          <a:spcPct val="107000"/>
                        </a:lnSpc>
                        <a:spcBef>
                          <a:spcPts val="0"/>
                        </a:spcBef>
                        <a:spcAft>
                          <a:spcPts val="0"/>
                        </a:spcAft>
                      </a:pPr>
                      <a:r>
                        <a:rPr lang="en-US" sz="2300" b="1" i="0" dirty="0">
                          <a:solidFill>
                            <a:schemeClr val="bg1"/>
                          </a:solidFill>
                          <a:effectLst/>
                          <a:latin typeface="FS Albert Pro" panose="02000503040000020004"/>
                          <a:ea typeface="Calibri" panose="020F0502020204030204" pitchFamily="34" charset="0"/>
                          <a:cs typeface="Arial" panose="020B0604020202020204" pitchFamily="34" charset="0"/>
                        </a:rPr>
                        <a:t>Retail price (USD) 2021</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extLst>
                  <a:ext uri="{0D108BD9-81ED-4DB2-BD59-A6C34878D82A}">
                    <a16:rowId xmlns:a16="http://schemas.microsoft.com/office/drawing/2014/main" val="10001"/>
                  </a:ext>
                </a:extLst>
              </a:tr>
              <a:tr h="914400">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BD Rhapsody™ TCR/BCR </a:t>
                      </a:r>
                      <a:r>
                        <a:rPr lang="en-US" sz="2300" b="0" i="0" err="1">
                          <a:solidFill>
                            <a:schemeClr val="tx2"/>
                          </a:solidFill>
                          <a:effectLst/>
                          <a:latin typeface="FS Albert Pro" panose="02000503040000020004"/>
                          <a:ea typeface="Calibri" panose="020F0502020204030204" pitchFamily="34" charset="0"/>
                          <a:cs typeface="Arial"/>
                        </a:rPr>
                        <a:t>Multiomic</a:t>
                      </a:r>
                      <a:r>
                        <a:rPr lang="en-US" sz="2300" b="0" i="0">
                          <a:solidFill>
                            <a:schemeClr val="tx2"/>
                          </a:solidFill>
                          <a:effectLst/>
                          <a:latin typeface="FS Albert Pro" panose="02000503040000020004"/>
                          <a:ea typeface="Calibri" panose="020F0502020204030204" pitchFamily="34" charset="0"/>
                          <a:cs typeface="Arial"/>
                        </a:rPr>
                        <a:t> Assay Kit for Targeted mRNA Analysis*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665828</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$6,850.00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a:rPr>
                        <a:t>BD Rhapsody™ TCR/BCR </a:t>
                      </a:r>
                      <a:r>
                        <a:rPr lang="en-US" sz="2300" b="0" i="0" err="1">
                          <a:solidFill>
                            <a:schemeClr val="bg1"/>
                          </a:solidFill>
                          <a:effectLst/>
                          <a:latin typeface="FS Albert Pro" panose="02000503040000020004"/>
                          <a:ea typeface="Calibri" panose="020F0502020204030204" pitchFamily="34" charset="0"/>
                          <a:cs typeface="Arial"/>
                        </a:rPr>
                        <a:t>Multiomic</a:t>
                      </a:r>
                      <a:r>
                        <a:rPr lang="en-US" sz="2300" b="0" i="0">
                          <a:solidFill>
                            <a:schemeClr val="bg1"/>
                          </a:solidFill>
                          <a:effectLst/>
                          <a:latin typeface="FS Albert Pro" panose="02000503040000020004"/>
                          <a:ea typeface="Calibri" panose="020F0502020204030204" pitchFamily="34" charset="0"/>
                          <a:cs typeface="Arial"/>
                        </a:rPr>
                        <a:t> Assay Kit for Whole Transcriptome Analysis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a:rPr>
                        <a:t>665829</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$6,850.00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bl>
          </a:graphicData>
        </a:graphic>
      </p:graphicFrame>
      <p:graphicFrame>
        <p:nvGraphicFramePr>
          <p:cNvPr id="11" name="Table 10">
            <a:extLst>
              <a:ext uri="{FF2B5EF4-FFF2-40B4-BE49-F238E27FC236}">
                <a16:creationId xmlns:a16="http://schemas.microsoft.com/office/drawing/2014/main" id="{314E435C-A736-414C-BDE0-40B5BC5CBAF7}"/>
              </a:ext>
            </a:extLst>
          </p:cNvPr>
          <p:cNvGraphicFramePr>
            <a:graphicFrameLocks noGrp="1"/>
          </p:cNvGraphicFramePr>
          <p:nvPr>
            <p:extLst>
              <p:ext uri="{D42A27DB-BD31-4B8C-83A1-F6EECF244321}">
                <p14:modId xmlns:p14="http://schemas.microsoft.com/office/powerpoint/2010/main" val="1480946772"/>
              </p:ext>
            </p:extLst>
          </p:nvPr>
        </p:nvGraphicFramePr>
        <p:xfrm>
          <a:off x="1088312" y="5186790"/>
          <a:ext cx="11388435" cy="6943907"/>
        </p:xfrm>
        <a:graphic>
          <a:graphicData uri="http://schemas.openxmlformats.org/drawingml/2006/table">
            <a:tbl>
              <a:tblPr firstRow="1" firstCol="1" bandRow="1">
                <a:tableStyleId>{5C22544A-7EE6-4342-B048-85BDC9FD1C3A}</a:tableStyleId>
              </a:tblPr>
              <a:tblGrid>
                <a:gridCol w="6744246">
                  <a:extLst>
                    <a:ext uri="{9D8B030D-6E8A-4147-A177-3AD203B41FA5}">
                      <a16:colId xmlns:a16="http://schemas.microsoft.com/office/drawing/2014/main" val="20000"/>
                    </a:ext>
                  </a:extLst>
                </a:gridCol>
                <a:gridCol w="1961147">
                  <a:extLst>
                    <a:ext uri="{9D8B030D-6E8A-4147-A177-3AD203B41FA5}">
                      <a16:colId xmlns:a16="http://schemas.microsoft.com/office/drawing/2014/main" val="20001"/>
                    </a:ext>
                  </a:extLst>
                </a:gridCol>
                <a:gridCol w="2683042">
                  <a:extLst>
                    <a:ext uri="{9D8B030D-6E8A-4147-A177-3AD203B41FA5}">
                      <a16:colId xmlns:a16="http://schemas.microsoft.com/office/drawing/2014/main" val="20002"/>
                    </a:ext>
                  </a:extLst>
                </a:gridCol>
              </a:tblGrid>
              <a:tr h="855695">
                <a:tc>
                  <a:txBody>
                    <a:bodyPr/>
                    <a:lstStyle/>
                    <a:p>
                      <a:pPr marL="0" marR="0" algn="l">
                        <a:lnSpc>
                          <a:spcPct val="107000"/>
                        </a:lnSpc>
                        <a:spcBef>
                          <a:spcPts val="0"/>
                        </a:spcBef>
                        <a:spcAft>
                          <a:spcPts val="0"/>
                        </a:spcAft>
                      </a:pP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Companion products</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a:txBody>
                    <a:bodyPr/>
                    <a:lstStyle/>
                    <a:p>
                      <a:pPr marL="0" marR="0" algn="l">
                        <a:lnSpc>
                          <a:spcPct val="107000"/>
                        </a:lnSpc>
                        <a:spcBef>
                          <a:spcPts val="0"/>
                        </a:spcBef>
                        <a:spcAft>
                          <a:spcPts val="0"/>
                        </a:spcAft>
                      </a:pP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Cat. no.</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a:txBody>
                    <a:bodyPr/>
                    <a:lstStyle/>
                    <a:p>
                      <a:pPr marL="0" marR="0" algn="l">
                        <a:lnSpc>
                          <a:spcPct val="107000"/>
                        </a:lnSpc>
                        <a:spcBef>
                          <a:spcPts val="0"/>
                        </a:spcBef>
                        <a:spcAft>
                          <a:spcPts val="0"/>
                        </a:spcAft>
                      </a:pP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Retail price (USD) 2021</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extLst>
                  <a:ext uri="{0D108BD9-81ED-4DB2-BD59-A6C34878D82A}">
                    <a16:rowId xmlns:a16="http://schemas.microsoft.com/office/drawing/2014/main" val="10001"/>
                  </a:ext>
                </a:extLst>
              </a:tr>
              <a:tr h="906304">
                <a:tc>
                  <a:txBody>
                    <a:bodyPr/>
                    <a:lstStyle/>
                    <a:p>
                      <a:pPr marL="0" marR="0" algn="l">
                        <a:lnSpc>
                          <a:spcPct val="107000"/>
                        </a:lnSpc>
                        <a:spcBef>
                          <a:spcPts val="0"/>
                        </a:spcBef>
                        <a:spcAft>
                          <a:spcPts val="0"/>
                        </a:spcAft>
                      </a:pPr>
                      <a:r>
                        <a:rPr lang="en-US" sz="2400" b="0" i="0">
                          <a:solidFill>
                            <a:schemeClr val="tx2"/>
                          </a:solidFill>
                          <a:effectLst/>
                          <a:latin typeface="FS Albert Pro" panose="02000503040000020004"/>
                          <a:ea typeface="Calibri" panose="020F0502020204030204" pitchFamily="34" charset="0"/>
                          <a:cs typeface="Arial"/>
                        </a:rPr>
                        <a:t>BD Rhapsody™ Express Single-Cell Analysis System</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b="0" i="0">
                          <a:solidFill>
                            <a:schemeClr val="tx2"/>
                          </a:solidFill>
                          <a:effectLst/>
                          <a:latin typeface="FS Albert Pro" panose="02000503040000020004"/>
                          <a:ea typeface="Calibri" panose="020F0502020204030204" pitchFamily="34" charset="0"/>
                          <a:cs typeface="Arial" panose="020B0604020202020204" pitchFamily="34" charset="0"/>
                        </a:rPr>
                        <a:t>633702</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b="0" i="0" dirty="0">
                          <a:solidFill>
                            <a:schemeClr val="tx2"/>
                          </a:solidFill>
                          <a:effectLst/>
                          <a:latin typeface="FS Albert Pro" panose="02000503040000020004"/>
                          <a:ea typeface="Calibri" panose="020F0502020204030204" pitchFamily="34" charset="0"/>
                          <a:cs typeface="Arial" panose="020B0604020202020204" pitchFamily="34" charset="0"/>
                        </a:rPr>
                        <a:t>$0,000.00</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55695">
                <a:tc>
                  <a:txBody>
                    <a:bodyPr/>
                    <a:lstStyle/>
                    <a:p>
                      <a:pPr marL="0" marR="0" algn="l">
                        <a:lnSpc>
                          <a:spcPct val="107000"/>
                        </a:lnSpc>
                        <a:spcBef>
                          <a:spcPts val="0"/>
                        </a:spcBef>
                        <a:spcAft>
                          <a:spcPts val="0"/>
                        </a:spcAft>
                      </a:pPr>
                      <a:r>
                        <a:rPr lang="en-US" sz="2400" b="0" i="0">
                          <a:solidFill>
                            <a:schemeClr val="bg1"/>
                          </a:solidFill>
                          <a:effectLst/>
                          <a:latin typeface="FS Albert Pro" panose="02000503040000020004"/>
                          <a:ea typeface="Calibri" panose="020F0502020204030204" pitchFamily="34" charset="0"/>
                          <a:cs typeface="Arial"/>
                        </a:rPr>
                        <a:t>BD Rhapsody™ Single-Cell Analysis System</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b="0" i="0">
                          <a:solidFill>
                            <a:schemeClr val="bg1"/>
                          </a:solidFill>
                          <a:effectLst/>
                          <a:latin typeface="FS Albert Pro" panose="02000503040000020004"/>
                          <a:ea typeface="Calibri" panose="020F0502020204030204" pitchFamily="34" charset="0"/>
                          <a:cs typeface="Arial" panose="020B0604020202020204" pitchFamily="34" charset="0"/>
                        </a:rPr>
                        <a:t>633707</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b="0" i="0" dirty="0">
                          <a:solidFill>
                            <a:schemeClr val="bg1"/>
                          </a:solidFill>
                          <a:effectLst/>
                          <a:latin typeface="FS Albert Pro" panose="02000503040000020004"/>
                          <a:ea typeface="Calibri" panose="020F0502020204030204" pitchFamily="34" charset="0"/>
                          <a:cs typeface="Arial" panose="020B0604020202020204" pitchFamily="34" charset="0"/>
                        </a:rPr>
                        <a:t>$0,000.00</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855695">
                <a:tc>
                  <a:txBody>
                    <a:bodyPr/>
                    <a:lstStyle/>
                    <a:p>
                      <a:pPr marL="0" marR="0" algn="l">
                        <a:lnSpc>
                          <a:spcPct val="107000"/>
                        </a:lnSpc>
                        <a:spcBef>
                          <a:spcPts val="0"/>
                        </a:spcBef>
                        <a:spcAft>
                          <a:spcPts val="0"/>
                        </a:spcAft>
                      </a:pPr>
                      <a:r>
                        <a:rPr lang="en-US" sz="2400" b="0" i="0" dirty="0">
                          <a:solidFill>
                            <a:schemeClr val="tx2"/>
                          </a:solidFill>
                          <a:effectLst/>
                          <a:latin typeface="FS Albert Pro" panose="02000503040000020004"/>
                          <a:ea typeface="Calibri" panose="020F0502020204030204" pitchFamily="34" charset="0"/>
                          <a:cs typeface="Arial" panose="020B0604020202020204" pitchFamily="34" charset="0"/>
                        </a:rPr>
                        <a:t>BD</a:t>
                      </a:r>
                      <a:r>
                        <a:rPr lang="en-US" sz="2400" b="0" i="0" baseline="30000" dirty="0">
                          <a:solidFill>
                            <a:schemeClr val="tx2"/>
                          </a:solidFill>
                          <a:effectLst/>
                          <a:latin typeface="FS Albert Pro" panose="02000503040000020004"/>
                          <a:ea typeface="Calibri" panose="020F0502020204030204" pitchFamily="34" charset="0"/>
                          <a:cs typeface="Arial" panose="020B0604020202020204" pitchFamily="34" charset="0"/>
                        </a:rPr>
                        <a:t>®</a:t>
                      </a:r>
                      <a:r>
                        <a:rPr lang="en-US" sz="2400" b="0" i="0" dirty="0">
                          <a:solidFill>
                            <a:schemeClr val="tx2"/>
                          </a:solidFill>
                          <a:effectLst/>
                          <a:latin typeface="FS Albert Pro" panose="02000503040000020004"/>
                          <a:ea typeface="Calibri" panose="020F0502020204030204" pitchFamily="34" charset="0"/>
                          <a:cs typeface="Arial" panose="020B0604020202020204" pitchFamily="34" charset="0"/>
                        </a:rPr>
                        <a:t> </a:t>
                      </a:r>
                      <a:r>
                        <a:rPr lang="en-US" sz="2400" b="0" i="0" dirty="0" err="1">
                          <a:solidFill>
                            <a:schemeClr val="tx2"/>
                          </a:solidFill>
                          <a:effectLst/>
                          <a:latin typeface="FS Albert Pro" panose="02000503040000020004"/>
                          <a:ea typeface="Calibri" panose="020F0502020204030204" pitchFamily="34" charset="0"/>
                          <a:cs typeface="Arial" panose="020B0604020202020204" pitchFamily="34" charset="0"/>
                        </a:rPr>
                        <a:t>AbSeq</a:t>
                      </a:r>
                      <a:r>
                        <a:rPr lang="en-US" sz="2400" b="0" i="0" dirty="0">
                          <a:solidFill>
                            <a:schemeClr val="tx2"/>
                          </a:solidFill>
                          <a:effectLst/>
                          <a:latin typeface="FS Albert Pro" panose="02000503040000020004"/>
                          <a:ea typeface="Calibri" panose="020F0502020204030204" pitchFamily="34" charset="0"/>
                          <a:cs typeface="Arial" panose="020B0604020202020204" pitchFamily="34" charset="0"/>
                        </a:rPr>
                        <a:t> Single-Vial Reagents</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0" i="0" u="none" strike="noStrike" cap="none" spc="150" baseline="0">
                          <a:solidFill>
                            <a:schemeClr val="tx2"/>
                          </a:solidFill>
                          <a:effectLst/>
                          <a:uFillTx/>
                          <a:latin typeface="+mn-lt"/>
                          <a:ea typeface="+mn-ea"/>
                          <a:cs typeface="+mn-cs"/>
                          <a:sym typeface="FSAlbertPro-Light"/>
                        </a:rPr>
                        <a:t>─</a:t>
                      </a:r>
                      <a:endParaRPr lang="en-US" sz="3700" b="0"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0" i="0">
                          <a:solidFill>
                            <a:schemeClr val="tx2"/>
                          </a:solidFill>
                          <a:effectLst/>
                          <a:latin typeface="FS Albert Pro" panose="02000503040000020004"/>
                          <a:ea typeface="Calibri" panose="020F0502020204030204" pitchFamily="34" charset="0"/>
                          <a:cs typeface="Arial" panose="020B0604020202020204" pitchFamily="34" charset="0"/>
                        </a:rPr>
                        <a:t>$0,000.00</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809166"/>
                  </a:ext>
                </a:extLst>
              </a:tr>
              <a:tr h="855695">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i="0" dirty="0">
                          <a:solidFill>
                            <a:schemeClr val="bg1"/>
                          </a:solidFill>
                          <a:effectLst/>
                          <a:latin typeface="FS Albert Pro" panose="02000503040000020004"/>
                          <a:ea typeface="Calibri" panose="020F0502020204030204" pitchFamily="34" charset="0"/>
                          <a:cs typeface="Arial"/>
                        </a:rPr>
                        <a:t>BD</a:t>
                      </a:r>
                      <a:r>
                        <a:rPr lang="en-US" sz="2400" b="0" i="0" baseline="30000" dirty="0">
                          <a:solidFill>
                            <a:schemeClr val="bg1"/>
                          </a:solidFill>
                          <a:effectLst/>
                          <a:latin typeface="FS Albert Pro" panose="02000503040000020004"/>
                          <a:ea typeface="Calibri" panose="020F0502020204030204" pitchFamily="34" charset="0"/>
                          <a:cs typeface="Arial" panose="020B0604020202020204" pitchFamily="34" charset="0"/>
                        </a:rPr>
                        <a:t>®</a:t>
                      </a:r>
                      <a:r>
                        <a:rPr lang="en-US" sz="2400" b="0" i="0" dirty="0">
                          <a:solidFill>
                            <a:schemeClr val="bg1"/>
                          </a:solidFill>
                          <a:effectLst/>
                          <a:latin typeface="FS Albert Pro" panose="02000503040000020004"/>
                          <a:ea typeface="Calibri" panose="020F0502020204030204" pitchFamily="34" charset="0"/>
                          <a:cs typeface="Arial"/>
                        </a:rPr>
                        <a:t> </a:t>
                      </a:r>
                      <a:r>
                        <a:rPr lang="en-US" sz="2400" b="0" i="0" dirty="0" err="1">
                          <a:solidFill>
                            <a:schemeClr val="bg1"/>
                          </a:solidFill>
                          <a:effectLst/>
                          <a:latin typeface="FS Albert Pro" panose="02000503040000020004"/>
                          <a:ea typeface="Calibri" panose="020F0502020204030204" pitchFamily="34" charset="0"/>
                          <a:cs typeface="Arial"/>
                        </a:rPr>
                        <a:t>AbSeq</a:t>
                      </a:r>
                      <a:r>
                        <a:rPr lang="en-US" sz="2400" b="0" i="0" dirty="0">
                          <a:solidFill>
                            <a:schemeClr val="bg1"/>
                          </a:solidFill>
                          <a:effectLst/>
                          <a:latin typeface="FS Albert Pro" panose="02000503040000020004"/>
                          <a:ea typeface="Calibri" panose="020F0502020204030204" pitchFamily="34" charset="0"/>
                          <a:cs typeface="Arial"/>
                        </a:rPr>
                        <a:t> Immune Discovery Panel</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b="0" i="0">
                          <a:solidFill>
                            <a:schemeClr val="bg1"/>
                          </a:solidFill>
                          <a:effectLst/>
                          <a:latin typeface="FS Albert Pro" panose="02000503040000020004"/>
                          <a:ea typeface="Calibri" panose="020F0502020204030204" pitchFamily="34" charset="0"/>
                          <a:cs typeface="Arial" panose="020B0604020202020204" pitchFamily="34" charset="0"/>
                        </a:rPr>
                        <a:t>625970</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0" i="0" dirty="0">
                          <a:solidFill>
                            <a:schemeClr val="bg1"/>
                          </a:solidFill>
                          <a:effectLst/>
                          <a:latin typeface="FS Albert Pro" panose="02000503040000020004"/>
                          <a:ea typeface="Calibri" panose="020F0502020204030204" pitchFamily="34" charset="0"/>
                          <a:cs typeface="Arial" panose="020B0604020202020204" pitchFamily="34" charset="0"/>
                        </a:rPr>
                        <a:t>$0,000.00</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65821144"/>
                  </a:ext>
                </a:extLst>
              </a:tr>
              <a:tr h="855695">
                <a:tc>
                  <a:txBody>
                    <a:bodyPr/>
                    <a:lstStyle/>
                    <a:p>
                      <a:pPr marL="0" marR="0" lvl="0" indent="0" algn="l" eaLnBrk="1" fontAlgn="auto" latinLnBrk="0" hangingPunct="1">
                        <a:lnSpc>
                          <a:spcPct val="107000"/>
                        </a:lnSpc>
                        <a:spcBef>
                          <a:spcPts val="0"/>
                        </a:spcBef>
                        <a:spcAft>
                          <a:spcPts val="0"/>
                        </a:spcAft>
                        <a:buClrTx/>
                        <a:buSzTx/>
                        <a:buFontTx/>
                        <a:buNone/>
                      </a:pPr>
                      <a:r>
                        <a:rPr lang="en-US" sz="2400" b="0" i="0" dirty="0">
                          <a:solidFill>
                            <a:schemeClr val="tx2"/>
                          </a:solidFill>
                          <a:effectLst/>
                          <a:latin typeface="FS Albert Pro" panose="02000503040000020004"/>
                          <a:ea typeface="Calibri" panose="020F0502020204030204" pitchFamily="34" charset="0"/>
                          <a:cs typeface="Arial"/>
                        </a:rPr>
                        <a:t>BD Rhapsody™  Immune Response Panel Hs</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b="0" i="0" dirty="0">
                          <a:solidFill>
                            <a:schemeClr val="tx2"/>
                          </a:solidFill>
                          <a:effectLst/>
                          <a:latin typeface="FS Albert Pro" panose="02000503040000020004"/>
                          <a:ea typeface="Calibri" panose="020F0502020204030204" pitchFamily="34" charset="0"/>
                          <a:cs typeface="Arial" panose="020B0604020202020204" pitchFamily="34" charset="0"/>
                        </a:rPr>
                        <a:t>633750</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0" i="0" dirty="0">
                          <a:solidFill>
                            <a:schemeClr val="tx2"/>
                          </a:solidFill>
                          <a:effectLst/>
                          <a:latin typeface="FS Albert Pro" panose="02000503040000020004"/>
                          <a:ea typeface="Calibri" panose="020F0502020204030204" pitchFamily="34" charset="0"/>
                          <a:cs typeface="Arial" panose="020B0604020202020204" pitchFamily="34" charset="0"/>
                        </a:rPr>
                        <a:t>$0,000.00</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12719"/>
                  </a:ext>
                </a:extLst>
              </a:tr>
              <a:tr h="855695">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i="0" dirty="0">
                          <a:solidFill>
                            <a:schemeClr val="bg1"/>
                          </a:solidFill>
                          <a:effectLst/>
                          <a:latin typeface="FS Albert Pro" panose="02000503040000020004"/>
                          <a:ea typeface="Calibri" panose="020F0502020204030204" pitchFamily="34" charset="0"/>
                          <a:cs typeface="Arial"/>
                        </a:rPr>
                        <a:t>BD</a:t>
                      </a:r>
                      <a:r>
                        <a:rPr lang="en-US" sz="2400" b="0" i="0" baseline="30000" dirty="0">
                          <a:solidFill>
                            <a:schemeClr val="bg1"/>
                          </a:solidFill>
                          <a:effectLst/>
                          <a:latin typeface="FS Albert Pro" panose="02000503040000020004"/>
                          <a:ea typeface="Calibri" panose="020F0502020204030204" pitchFamily="34" charset="0"/>
                          <a:cs typeface="Arial" panose="020B0604020202020204" pitchFamily="34" charset="0"/>
                        </a:rPr>
                        <a:t>®</a:t>
                      </a:r>
                      <a:r>
                        <a:rPr lang="en-US" sz="2400" b="0" i="0" dirty="0">
                          <a:solidFill>
                            <a:schemeClr val="bg1"/>
                          </a:solidFill>
                          <a:effectLst/>
                          <a:latin typeface="FS Albert Pro" panose="02000503040000020004"/>
                          <a:ea typeface="Calibri" panose="020F0502020204030204" pitchFamily="34" charset="0"/>
                          <a:cs typeface="Arial"/>
                        </a:rPr>
                        <a:t> Human Single-Cell Multiplexing Kit</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400" b="0" i="0">
                          <a:solidFill>
                            <a:schemeClr val="bg1"/>
                          </a:solidFill>
                          <a:effectLst/>
                          <a:latin typeface="FS Albert Pro" panose="02000503040000020004"/>
                          <a:ea typeface="Calibri" panose="020F0502020204030204" pitchFamily="34" charset="0"/>
                          <a:cs typeface="Arial"/>
                        </a:rPr>
                        <a:t>633781</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0" i="0">
                          <a:solidFill>
                            <a:schemeClr val="bg1"/>
                          </a:solidFill>
                          <a:effectLst/>
                          <a:latin typeface="FS Albert Pro" panose="02000503040000020004"/>
                          <a:ea typeface="Calibri" panose="020F0502020204030204" pitchFamily="34" charset="0"/>
                          <a:cs typeface="Arial" panose="020B0604020202020204" pitchFamily="34" charset="0"/>
                        </a:rPr>
                        <a:t>$0,000.00</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596858180"/>
                  </a:ext>
                </a:extLst>
              </a:tr>
              <a:tr h="855695">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0" i="0" dirty="0">
                          <a:solidFill>
                            <a:schemeClr val="tx2"/>
                          </a:solidFill>
                          <a:effectLst/>
                          <a:latin typeface="FS Albert Pro" panose="02000503040000020004"/>
                          <a:ea typeface="Calibri" panose="020F0502020204030204" pitchFamily="34" charset="0"/>
                          <a:cs typeface="Arial"/>
                        </a:rPr>
                        <a:t>Custom BD</a:t>
                      </a:r>
                      <a:r>
                        <a:rPr lang="en-US" sz="2400" b="0" i="0" baseline="30000" dirty="0">
                          <a:solidFill>
                            <a:schemeClr val="tx2"/>
                          </a:solidFill>
                          <a:effectLst/>
                          <a:latin typeface="FS Albert Pro" panose="02000503040000020004"/>
                          <a:ea typeface="Calibri" panose="020F0502020204030204" pitchFamily="34" charset="0"/>
                          <a:cs typeface="Arial" panose="020B0604020202020204" pitchFamily="34" charset="0"/>
                        </a:rPr>
                        <a:t>®</a:t>
                      </a:r>
                      <a:r>
                        <a:rPr lang="en-US" sz="2400" b="0" i="0" dirty="0">
                          <a:solidFill>
                            <a:schemeClr val="tx2"/>
                          </a:solidFill>
                          <a:effectLst/>
                          <a:latin typeface="FS Albert Pro" panose="02000503040000020004"/>
                          <a:ea typeface="Calibri" panose="020F0502020204030204" pitchFamily="34" charset="0"/>
                          <a:cs typeface="Arial"/>
                        </a:rPr>
                        <a:t> </a:t>
                      </a:r>
                      <a:r>
                        <a:rPr lang="en-US" sz="2400" b="0" i="0" dirty="0" err="1">
                          <a:solidFill>
                            <a:schemeClr val="tx2"/>
                          </a:solidFill>
                          <a:effectLst/>
                          <a:latin typeface="FS Albert Pro" panose="02000503040000020004"/>
                          <a:ea typeface="Calibri" panose="020F0502020204030204" pitchFamily="34" charset="0"/>
                          <a:cs typeface="Arial"/>
                        </a:rPr>
                        <a:t>AbSeq</a:t>
                      </a:r>
                      <a:r>
                        <a:rPr lang="en-US" sz="2400" b="0" i="0" dirty="0">
                          <a:solidFill>
                            <a:schemeClr val="tx2"/>
                          </a:solidFill>
                          <a:effectLst/>
                          <a:latin typeface="FS Albert Pro" panose="02000503040000020004"/>
                          <a:ea typeface="Calibri" panose="020F0502020204030204" pitchFamily="34" charset="0"/>
                          <a:cs typeface="Arial"/>
                        </a:rPr>
                        <a:t> Ab-Oligos</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0" i="0" u="none" strike="noStrike" cap="none" spc="150" baseline="0">
                          <a:solidFill>
                            <a:schemeClr val="tx2"/>
                          </a:solidFill>
                          <a:effectLst/>
                          <a:uFillTx/>
                          <a:latin typeface="+mn-lt"/>
                          <a:ea typeface="+mn-ea"/>
                          <a:cs typeface="+mn-cs"/>
                          <a:sym typeface="FSAlbertPro-Light"/>
                        </a:rPr>
                        <a:t>─</a:t>
                      </a:r>
                      <a:endParaRPr lang="en-US" sz="3700" b="0"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b="0" i="0" dirty="0">
                          <a:solidFill>
                            <a:schemeClr val="tx2"/>
                          </a:solidFill>
                          <a:effectLst/>
                          <a:latin typeface="FS Albert Pro" panose="02000503040000020004"/>
                          <a:ea typeface="Calibri" panose="020F0502020204030204" pitchFamily="34" charset="0"/>
                          <a:cs typeface="Arial" panose="020B0604020202020204" pitchFamily="34" charset="0"/>
                        </a:rPr>
                        <a:t>$0,000.00</a:t>
                      </a:r>
                    </a:p>
                  </a:txBody>
                  <a:tcPr marL="69333" marR="69333" marT="73955" marB="73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1350142"/>
                  </a:ext>
                </a:extLst>
              </a:tr>
            </a:tbl>
          </a:graphicData>
        </a:graphic>
      </p:graphicFrame>
      <p:sp>
        <p:nvSpPr>
          <p:cNvPr id="12" name="TextBox 11">
            <a:extLst>
              <a:ext uri="{FF2B5EF4-FFF2-40B4-BE49-F238E27FC236}">
                <a16:creationId xmlns:a16="http://schemas.microsoft.com/office/drawing/2014/main" id="{00638F56-6612-4B23-BBC9-7E87CE304EF5}"/>
              </a:ext>
            </a:extLst>
          </p:cNvPr>
          <p:cNvSpPr txBox="1"/>
          <p:nvPr/>
        </p:nvSpPr>
        <p:spPr>
          <a:xfrm>
            <a:off x="1088312" y="4708307"/>
            <a:ext cx="5615640" cy="400110"/>
          </a:xfrm>
          <a:prstGeom prst="rect">
            <a:avLst/>
          </a:prstGeom>
          <a:ln w="12700">
            <a:miter lim="400000"/>
          </a:ln>
        </p:spPr>
        <p:txBody>
          <a:bodyPr wrap="none" lIns="91440" tIns="45720" rIns="91440" bIns="45720" rtlCol="0">
            <a:spAutoFit/>
          </a:bodyPr>
          <a:lstStyle/>
          <a:p>
            <a:pPr algn="l" defTabSz="825500" hangingPunct="1"/>
            <a:r>
              <a:rPr lang="en-US" sz="2000">
                <a:solidFill>
                  <a:schemeClr val="tx2"/>
                </a:solidFill>
                <a:latin typeface="FS Albert Pro Light" panose="02000503040000020004" pitchFamily="2" charset="0"/>
                <a:ea typeface="+mj-ea"/>
                <a:cs typeface="+mj-cs"/>
                <a:sym typeface="FSAlbertPro-Light"/>
              </a:rPr>
              <a:t>* Targeted panel is required and ordered separately</a:t>
            </a:r>
          </a:p>
        </p:txBody>
      </p:sp>
      <p:pic>
        <p:nvPicPr>
          <p:cNvPr id="13" name="Picture 12" descr="A picture containing text, stationary&#10;&#10;Description automatically generated">
            <a:extLst>
              <a:ext uri="{FF2B5EF4-FFF2-40B4-BE49-F238E27FC236}">
                <a16:creationId xmlns:a16="http://schemas.microsoft.com/office/drawing/2014/main" id="{B1736EA5-DDAD-43DD-87B6-5C43E7CD5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86892" y="2062506"/>
            <a:ext cx="8965824" cy="6335536"/>
          </a:xfrm>
          <a:prstGeom prst="rect">
            <a:avLst/>
          </a:prstGeom>
        </p:spPr>
      </p:pic>
    </p:spTree>
    <p:extLst>
      <p:ext uri="{BB962C8B-B14F-4D97-AF65-F5344CB8AC3E}">
        <p14:creationId xmlns:p14="http://schemas.microsoft.com/office/powerpoint/2010/main" val="1315469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5EBB1A5-34C1-4031-98C2-33310AD3E693}"/>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93D6CB8F-C17D-472B-BCC8-2AE9BE879EAC}"/>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Kit contents</a:t>
            </a:r>
          </a:p>
        </p:txBody>
      </p:sp>
      <p:graphicFrame>
        <p:nvGraphicFramePr>
          <p:cNvPr id="14" name="Table 13">
            <a:extLst>
              <a:ext uri="{FF2B5EF4-FFF2-40B4-BE49-F238E27FC236}">
                <a16:creationId xmlns:a16="http://schemas.microsoft.com/office/drawing/2014/main" id="{E0D57290-B93A-479D-9E7F-02B3AC11AA54}"/>
              </a:ext>
            </a:extLst>
          </p:cNvPr>
          <p:cNvGraphicFramePr>
            <a:graphicFrameLocks noGrp="1"/>
          </p:cNvGraphicFramePr>
          <p:nvPr>
            <p:extLst>
              <p:ext uri="{D42A27DB-BD31-4B8C-83A1-F6EECF244321}">
                <p14:modId xmlns:p14="http://schemas.microsoft.com/office/powerpoint/2010/main" val="87158807"/>
              </p:ext>
            </p:extLst>
          </p:nvPr>
        </p:nvGraphicFramePr>
        <p:xfrm>
          <a:off x="457200" y="3168953"/>
          <a:ext cx="11087100" cy="6330182"/>
        </p:xfrm>
        <a:graphic>
          <a:graphicData uri="http://schemas.openxmlformats.org/drawingml/2006/table">
            <a:tbl>
              <a:tblPr firstRow="1" firstCol="1" bandRow="1">
                <a:tableStyleId>{5C22544A-7EE6-4342-B048-85BDC9FD1C3A}</a:tableStyleId>
              </a:tblPr>
              <a:tblGrid>
                <a:gridCol w="7379263">
                  <a:extLst>
                    <a:ext uri="{9D8B030D-6E8A-4147-A177-3AD203B41FA5}">
                      <a16:colId xmlns:a16="http://schemas.microsoft.com/office/drawing/2014/main" val="20000"/>
                    </a:ext>
                  </a:extLst>
                </a:gridCol>
                <a:gridCol w="2334224">
                  <a:extLst>
                    <a:ext uri="{9D8B030D-6E8A-4147-A177-3AD203B41FA5}">
                      <a16:colId xmlns:a16="http://schemas.microsoft.com/office/drawing/2014/main" val="20001"/>
                    </a:ext>
                  </a:extLst>
                </a:gridCol>
                <a:gridCol w="1373613">
                  <a:extLst>
                    <a:ext uri="{9D8B030D-6E8A-4147-A177-3AD203B41FA5}">
                      <a16:colId xmlns:a16="http://schemas.microsoft.com/office/drawing/2014/main" val="20002"/>
                    </a:ext>
                  </a:extLst>
                </a:gridCol>
              </a:tblGrid>
              <a:tr h="913037">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Description</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a:rPr>
                        <a:t>Cat. no.</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Test/kit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51960">
                <a:tc gridSpan="3">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a:rPr>
                        <a:t>BD Rhapsody™ TCR/BCR </a:t>
                      </a:r>
                      <a:r>
                        <a:rPr lang="en-US" sz="2300" b="0" i="0" err="1">
                          <a:solidFill>
                            <a:schemeClr val="bg1"/>
                          </a:solidFill>
                          <a:effectLst/>
                          <a:latin typeface="FS Albert Pro" panose="02000503040000020004"/>
                          <a:ea typeface="Calibri" panose="020F0502020204030204" pitchFamily="34" charset="0"/>
                          <a:cs typeface="Arial"/>
                        </a:rPr>
                        <a:t>Multiomic</a:t>
                      </a:r>
                      <a:r>
                        <a:rPr lang="en-US" sz="2300" b="0" i="0">
                          <a:solidFill>
                            <a:schemeClr val="bg1"/>
                          </a:solidFill>
                          <a:effectLst/>
                          <a:latin typeface="FS Albert Pro" panose="02000503040000020004"/>
                          <a:ea typeface="Calibri" panose="020F0502020204030204" pitchFamily="34" charset="0"/>
                          <a:cs typeface="Arial"/>
                        </a:rPr>
                        <a:t> Assay Kit for Targeted mRNA Analysis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300" b="0"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300" b="0"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3850907"/>
                  </a:ext>
                </a:extLst>
              </a:tr>
              <a:tr h="913037">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BD Rhapsody™ Enhanced Cartridge Reagent 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664887</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3037">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a:rPr>
                        <a:t>BD Rhapsody™ Cartridge 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633733</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913037">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BD Rhapsody™ TCR/BCR Amplification 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665345</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195964"/>
                  </a:ext>
                </a:extLst>
              </a:tr>
              <a:tr h="913037">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a:rPr>
                        <a:t>BD Rhapsody™ Targeted Amplification 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a:rPr>
                        <a:t>633774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072875409"/>
                  </a:ext>
                </a:extLst>
              </a:tr>
              <a:tr h="913037">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BD Rhapsody™ cDNA Synthesis 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633773</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54540"/>
                  </a:ext>
                </a:extLst>
              </a:tr>
            </a:tbl>
          </a:graphicData>
        </a:graphic>
      </p:graphicFrame>
      <p:graphicFrame>
        <p:nvGraphicFramePr>
          <p:cNvPr id="15" name="Table 14">
            <a:extLst>
              <a:ext uri="{FF2B5EF4-FFF2-40B4-BE49-F238E27FC236}">
                <a16:creationId xmlns:a16="http://schemas.microsoft.com/office/drawing/2014/main" id="{7B4A2236-9846-4F38-9BD0-7ABCD6FA2776}"/>
              </a:ext>
            </a:extLst>
          </p:cNvPr>
          <p:cNvGraphicFramePr>
            <a:graphicFrameLocks noGrp="1"/>
          </p:cNvGraphicFramePr>
          <p:nvPr>
            <p:extLst>
              <p:ext uri="{D42A27DB-BD31-4B8C-83A1-F6EECF244321}">
                <p14:modId xmlns:p14="http://schemas.microsoft.com/office/powerpoint/2010/main" val="3536748277"/>
              </p:ext>
            </p:extLst>
          </p:nvPr>
        </p:nvGraphicFramePr>
        <p:xfrm>
          <a:off x="11906252" y="3168953"/>
          <a:ext cx="11087100" cy="6349900"/>
        </p:xfrm>
        <a:graphic>
          <a:graphicData uri="http://schemas.openxmlformats.org/drawingml/2006/table">
            <a:tbl>
              <a:tblPr firstRow="1" firstCol="1" bandRow="1">
                <a:tableStyleId>{5C22544A-7EE6-4342-B048-85BDC9FD1C3A}</a:tableStyleId>
              </a:tblPr>
              <a:tblGrid>
                <a:gridCol w="7379263">
                  <a:extLst>
                    <a:ext uri="{9D8B030D-6E8A-4147-A177-3AD203B41FA5}">
                      <a16:colId xmlns:a16="http://schemas.microsoft.com/office/drawing/2014/main" val="20000"/>
                    </a:ext>
                  </a:extLst>
                </a:gridCol>
                <a:gridCol w="2334224">
                  <a:extLst>
                    <a:ext uri="{9D8B030D-6E8A-4147-A177-3AD203B41FA5}">
                      <a16:colId xmlns:a16="http://schemas.microsoft.com/office/drawing/2014/main" val="20001"/>
                    </a:ext>
                  </a:extLst>
                </a:gridCol>
                <a:gridCol w="1373613">
                  <a:extLst>
                    <a:ext uri="{9D8B030D-6E8A-4147-A177-3AD203B41FA5}">
                      <a16:colId xmlns:a16="http://schemas.microsoft.com/office/drawing/2014/main" val="20002"/>
                    </a:ext>
                  </a:extLst>
                </a:gridCol>
              </a:tblGrid>
              <a:tr h="913037">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Description</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Cat. no.</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Test/kit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8256">
                <a:tc gridSpan="3">
                  <a:txBody>
                    <a:bodyPr/>
                    <a:lstStyle/>
                    <a:p>
                      <a:pPr marL="0" marR="0" lvl="0" indent="0" algn="l" eaLnBrk="1" fontAlgn="auto" latinLnBrk="0" hangingPunct="1">
                        <a:lnSpc>
                          <a:spcPct val="107000"/>
                        </a:lnSpc>
                        <a:spcBef>
                          <a:spcPts val="0"/>
                        </a:spcBef>
                        <a:spcAft>
                          <a:spcPts val="0"/>
                        </a:spcAft>
                        <a:buClrTx/>
                        <a:buSzTx/>
                        <a:buFontTx/>
                        <a:buNone/>
                      </a:pPr>
                      <a:r>
                        <a:rPr lang="en-US" sz="2300" b="0" i="0">
                          <a:solidFill>
                            <a:schemeClr val="bg1"/>
                          </a:solidFill>
                          <a:effectLst/>
                          <a:latin typeface="FS Albert Pro" panose="02000503040000020004"/>
                          <a:ea typeface="Calibri" panose="020F0502020204030204" pitchFamily="34" charset="0"/>
                          <a:cs typeface="Arial"/>
                        </a:rPr>
                        <a:t>BD Rhapsody™ TCR/BCR </a:t>
                      </a:r>
                      <a:r>
                        <a:rPr lang="en-US" sz="2300" b="0" i="0" err="1">
                          <a:solidFill>
                            <a:schemeClr val="bg1"/>
                          </a:solidFill>
                          <a:effectLst/>
                          <a:latin typeface="FS Albert Pro" panose="02000503040000020004"/>
                          <a:ea typeface="Calibri" panose="020F0502020204030204" pitchFamily="34" charset="0"/>
                          <a:cs typeface="Arial"/>
                        </a:rPr>
                        <a:t>Multiomic</a:t>
                      </a:r>
                      <a:r>
                        <a:rPr lang="en-US" sz="2300" b="0" i="0">
                          <a:solidFill>
                            <a:schemeClr val="bg1"/>
                          </a:solidFill>
                          <a:effectLst/>
                          <a:latin typeface="FS Albert Pro" panose="02000503040000020004"/>
                          <a:ea typeface="Calibri" panose="020F0502020204030204" pitchFamily="34" charset="0"/>
                          <a:cs typeface="Arial"/>
                        </a:rPr>
                        <a:t> Assay Kit for Whole Transcriptome Analysis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300" b="0"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300" b="0"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3850907"/>
                  </a:ext>
                </a:extLst>
              </a:tr>
              <a:tr h="913037">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BD Rhapsody™ Enhanced Cartridge Reagent 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664887</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3037">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a:rPr>
                        <a:t>BD Rhapsody™ Cartridge 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633733</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913037">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BD Rhapsody™ TCR/BCR Amplification 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665345</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195964"/>
                  </a:ext>
                </a:extLst>
              </a:tr>
              <a:tr h="913037">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a:rPr>
                        <a:t>BD Rhapsody™ WTA Amplification 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633801</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072875409"/>
                  </a:ext>
                </a:extLst>
              </a:tr>
              <a:tr h="913037">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BD Rhapsody™ cDNA Synthesis Kit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633773</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4</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54540"/>
                  </a:ext>
                </a:extLst>
              </a:tr>
            </a:tbl>
          </a:graphicData>
        </a:graphic>
      </p:graphicFrame>
    </p:spTree>
    <p:extLst>
      <p:ext uri="{BB962C8B-B14F-4D97-AF65-F5344CB8AC3E}">
        <p14:creationId xmlns:p14="http://schemas.microsoft.com/office/powerpoint/2010/main" val="19842271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9D10500-1730-4AAA-96C2-66FD2D41BEA6}"/>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AD0BD120-47D0-4DBF-8E11-33C40FD36ABA}"/>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Ancillary components</a:t>
            </a:r>
          </a:p>
        </p:txBody>
      </p:sp>
      <p:graphicFrame>
        <p:nvGraphicFramePr>
          <p:cNvPr id="9" name="Table 8">
            <a:extLst>
              <a:ext uri="{FF2B5EF4-FFF2-40B4-BE49-F238E27FC236}">
                <a16:creationId xmlns:a16="http://schemas.microsoft.com/office/drawing/2014/main" id="{745C771E-2A02-4B00-8465-DFCDEB064D39}"/>
              </a:ext>
            </a:extLst>
          </p:cNvPr>
          <p:cNvGraphicFramePr>
            <a:graphicFrameLocks noGrp="1"/>
          </p:cNvGraphicFramePr>
          <p:nvPr>
            <p:extLst>
              <p:ext uri="{D42A27DB-BD31-4B8C-83A1-F6EECF244321}">
                <p14:modId xmlns:p14="http://schemas.microsoft.com/office/powerpoint/2010/main" val="988296505"/>
              </p:ext>
            </p:extLst>
          </p:nvPr>
        </p:nvGraphicFramePr>
        <p:xfrm>
          <a:off x="10145131" y="637418"/>
          <a:ext cx="8868990" cy="11420283"/>
        </p:xfrm>
        <a:graphic>
          <a:graphicData uri="http://schemas.openxmlformats.org/drawingml/2006/table">
            <a:tbl>
              <a:tblPr firstRow="1" firstCol="1" bandRow="1">
                <a:tableStyleId>{5C22544A-7EE6-4342-B048-85BDC9FD1C3A}</a:tableStyleId>
              </a:tblPr>
              <a:tblGrid>
                <a:gridCol w="4723253">
                  <a:extLst>
                    <a:ext uri="{9D8B030D-6E8A-4147-A177-3AD203B41FA5}">
                      <a16:colId xmlns:a16="http://schemas.microsoft.com/office/drawing/2014/main" val="20000"/>
                    </a:ext>
                  </a:extLst>
                </a:gridCol>
                <a:gridCol w="2145058">
                  <a:extLst>
                    <a:ext uri="{9D8B030D-6E8A-4147-A177-3AD203B41FA5}">
                      <a16:colId xmlns:a16="http://schemas.microsoft.com/office/drawing/2014/main" val="20001"/>
                    </a:ext>
                  </a:extLst>
                </a:gridCol>
                <a:gridCol w="2000679">
                  <a:extLst>
                    <a:ext uri="{9D8B030D-6E8A-4147-A177-3AD203B41FA5}">
                      <a16:colId xmlns:a16="http://schemas.microsoft.com/office/drawing/2014/main" val="20002"/>
                    </a:ext>
                  </a:extLst>
                </a:gridCol>
              </a:tblGrid>
              <a:tr h="845648">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Material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a:rPr>
                        <a:t>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300" b="1" i="0" dirty="0">
                          <a:solidFill>
                            <a:schemeClr val="tx2"/>
                          </a:solidFill>
                          <a:effectLst/>
                          <a:latin typeface="FS Albert Pro" panose="02000503040000020004"/>
                          <a:ea typeface="Calibri" panose="020F0502020204030204" pitchFamily="34" charset="0"/>
                          <a:cs typeface="Arial"/>
                        </a:rPr>
                        <a:t>Cat. no.</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42520">
                <a:tc gridSpan="3">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a:rPr>
                        <a:t>Reagents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300" b="0"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300" b="0"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3850907"/>
                  </a:ext>
                </a:extLst>
              </a:tr>
              <a:tr h="851960">
                <a:tc>
                  <a:txBody>
                    <a:bodyPr/>
                    <a:lstStyle/>
                    <a:p>
                      <a:pPr marL="0" marR="0" algn="l">
                        <a:lnSpc>
                          <a:spcPct val="107000"/>
                        </a:lnSpc>
                        <a:spcBef>
                          <a:spcPts val="0"/>
                        </a:spcBef>
                        <a:spcAft>
                          <a:spcPts val="0"/>
                        </a:spcAft>
                      </a:pPr>
                      <a:r>
                        <a:rPr lang="en-US" sz="2300" b="0" i="0" dirty="0" err="1">
                          <a:solidFill>
                            <a:schemeClr val="tx2"/>
                          </a:solidFill>
                          <a:effectLst/>
                          <a:latin typeface="FS Albert Pro" panose="02000503040000020004"/>
                          <a:ea typeface="Calibri" panose="020F0502020204030204" pitchFamily="34" charset="0"/>
                          <a:cs typeface="Arial"/>
                        </a:rPr>
                        <a:t>Agencourt</a:t>
                      </a:r>
                      <a:r>
                        <a:rPr lang="en-US" sz="2300" b="0" i="0" dirty="0">
                          <a:solidFill>
                            <a:schemeClr val="tx2"/>
                          </a:solidFill>
                          <a:effectLst/>
                          <a:latin typeface="FS Albert Pro" panose="02000503040000020004"/>
                          <a:ea typeface="Calibri" panose="020F0502020204030204" pitchFamily="34" charset="0"/>
                          <a:cs typeface="Arial"/>
                        </a:rPr>
                        <a:t>™ </a:t>
                      </a:r>
                      <a:r>
                        <a:rPr lang="en-US" sz="2300" b="0" i="0" dirty="0" err="1">
                          <a:solidFill>
                            <a:schemeClr val="tx2"/>
                          </a:solidFill>
                          <a:effectLst/>
                          <a:latin typeface="FS Albert Pro" panose="02000503040000020004"/>
                          <a:ea typeface="Calibri" panose="020F0502020204030204" pitchFamily="34" charset="0"/>
                          <a:cs typeface="Arial"/>
                        </a:rPr>
                        <a:t>AMPure</a:t>
                      </a:r>
                      <a:r>
                        <a:rPr lang="en-US" sz="2300" b="0" i="0" dirty="0">
                          <a:solidFill>
                            <a:schemeClr val="tx2"/>
                          </a:solidFill>
                          <a:effectLst/>
                          <a:latin typeface="FS Albert Pro" panose="02000503040000020004"/>
                          <a:ea typeface="Calibri" panose="020F0502020204030204" pitchFamily="34" charset="0"/>
                          <a:cs typeface="Arial"/>
                        </a:rPr>
                        <a:t>™ XP Magnetic Beads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Major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3520798"/>
                  </a:ext>
                </a:extLst>
              </a:tr>
              <a:tr h="85196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a:rPr>
                        <a:t>100% ethyl alcohol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Ma</a:t>
                      </a:r>
                      <a:r>
                        <a:rPr lang="en-US" sz="2300" b="0" i="0" u="none" strike="noStrike" cap="none" spc="150" baseline="0" dirty="0">
                          <a:solidFill>
                            <a:schemeClr val="bg1"/>
                          </a:solidFill>
                          <a:effectLst/>
                          <a:uFillTx/>
                          <a:latin typeface="FS Albert Pro" panose="02000503040000020004"/>
                          <a:ea typeface="Calibri" panose="020F0502020204030204" pitchFamily="34" charset="0"/>
                          <a:cs typeface="Arial" panose="020B0604020202020204" pitchFamily="34" charset="0"/>
                          <a:sym typeface="FSAlbertPro-Light"/>
                        </a:rPr>
                        <a:t>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73364226"/>
                  </a:ext>
                </a:extLst>
              </a:tr>
              <a:tr h="851960">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Nuclease-free water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Major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839207"/>
                  </a:ext>
                </a:extLst>
              </a:tr>
              <a:tr h="851960">
                <a:tc gridSpan="3">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a:rPr>
                        <a:t>Recommended consumables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6009348"/>
                  </a:ext>
                </a:extLst>
              </a:tr>
              <a:tr h="913037">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Pipettes (P10, P20, P200, P1000)</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Major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3037">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a:rPr>
                        <a:t>Low-retention, filtered pipette tips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u="none" strike="noStrike" cap="none" spc="150" baseline="0" dirty="0">
                          <a:solidFill>
                            <a:schemeClr val="bg1"/>
                          </a:solidFill>
                          <a:effectLst/>
                          <a:uFillTx/>
                          <a:latin typeface="FS Albert Pro" panose="02000503040000020004"/>
                          <a:ea typeface="Calibri" panose="020F0502020204030204" pitchFamily="34" charset="0"/>
                          <a:cs typeface="Arial" panose="020B0604020202020204" pitchFamily="34" charset="0"/>
                          <a:sym typeface="FSAlbertPro-Light"/>
                        </a:rPr>
                        <a:t>Major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913037">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a:rPr>
                        <a:t>0.2 mL PCR 8-strip tubes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Major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195964"/>
                  </a:ext>
                </a:extLst>
              </a:tr>
              <a:tr h="913037">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a:rPr>
                        <a:t>15 mL conical tubes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u="none" strike="noStrike" cap="none" spc="150" baseline="0" dirty="0">
                          <a:solidFill>
                            <a:schemeClr val="bg1"/>
                          </a:solidFill>
                          <a:effectLst/>
                          <a:uFillTx/>
                          <a:latin typeface="FS Albert Pro" panose="02000503040000020004"/>
                          <a:ea typeface="Calibri" panose="020F0502020204030204" pitchFamily="34" charset="0"/>
                          <a:cs typeface="Arial" panose="020B0604020202020204" pitchFamily="34" charset="0"/>
                          <a:sym typeface="FSAlbertPro-Light"/>
                        </a:rPr>
                        <a:t>Major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072875409"/>
                  </a:ext>
                </a:extLst>
              </a:tr>
              <a:tr h="913037">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a:rPr>
                        <a:t>DNA </a:t>
                      </a:r>
                      <a:r>
                        <a:rPr lang="en-US" sz="2300" b="0" i="0" dirty="0" err="1">
                          <a:solidFill>
                            <a:schemeClr val="tx2"/>
                          </a:solidFill>
                          <a:effectLst/>
                          <a:latin typeface="FS Albert Pro" panose="02000503040000020004"/>
                          <a:ea typeface="Calibri" panose="020F0502020204030204" pitchFamily="34" charset="0"/>
                          <a:cs typeface="Arial"/>
                        </a:rPr>
                        <a:t>LoBind</a:t>
                      </a:r>
                      <a:r>
                        <a:rPr lang="en-US" sz="2300" b="0" i="0" dirty="0">
                          <a:solidFill>
                            <a:schemeClr val="tx2"/>
                          </a:solidFill>
                          <a:effectLst/>
                          <a:latin typeface="FS Albert Pro" panose="02000503040000020004"/>
                          <a:ea typeface="Calibri" panose="020F0502020204030204" pitchFamily="34" charset="0"/>
                          <a:cs typeface="Arial"/>
                        </a:rPr>
                        <a:t>™ Tubes, 1.5 mL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Eppendorf</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0030108051</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54540"/>
                  </a:ext>
                </a:extLst>
              </a:tr>
              <a:tr h="913037">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a:rPr>
                        <a:t>DNA </a:t>
                      </a:r>
                      <a:r>
                        <a:rPr lang="en-US" sz="2300" b="0" i="0" dirty="0" err="1">
                          <a:solidFill>
                            <a:schemeClr val="bg1"/>
                          </a:solidFill>
                          <a:effectLst/>
                          <a:latin typeface="FS Albert Pro" panose="02000503040000020004"/>
                          <a:ea typeface="Calibri" panose="020F0502020204030204" pitchFamily="34" charset="0"/>
                          <a:cs typeface="Arial"/>
                        </a:rPr>
                        <a:t>LoBind</a:t>
                      </a:r>
                      <a:r>
                        <a:rPr lang="en-US" sz="2300" b="0" i="0" dirty="0">
                          <a:solidFill>
                            <a:schemeClr val="bg1"/>
                          </a:solidFill>
                          <a:effectLst/>
                          <a:latin typeface="FS Albert Pro" panose="02000503040000020004"/>
                          <a:ea typeface="Calibri" panose="020F0502020204030204" pitchFamily="34" charset="0"/>
                          <a:cs typeface="Arial"/>
                        </a:rPr>
                        <a:t>™ Tubes, 5.0 mL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Eppendorf</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0030108310</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3412096848"/>
                  </a:ext>
                </a:extLst>
              </a:tr>
              <a:tr h="886899">
                <a:tc>
                  <a:txBody>
                    <a:bodyPr/>
                    <a:lstStyle/>
                    <a:p>
                      <a:pPr marL="0" marR="0" algn="l">
                        <a:lnSpc>
                          <a:spcPct val="107000"/>
                        </a:lnSpc>
                        <a:spcBef>
                          <a:spcPts val="0"/>
                        </a:spcBef>
                        <a:spcAft>
                          <a:spcPts val="0"/>
                        </a:spcAft>
                      </a:pPr>
                      <a:r>
                        <a:rPr lang="en-US" sz="2300" b="0" i="0" dirty="0" err="1">
                          <a:solidFill>
                            <a:schemeClr val="tx2"/>
                          </a:solidFill>
                          <a:effectLst/>
                          <a:latin typeface="FS Albert Pro" panose="02000503040000020004"/>
                          <a:ea typeface="Calibri" panose="020F0502020204030204" pitchFamily="34" charset="0"/>
                          <a:cs typeface="Arial"/>
                        </a:rPr>
                        <a:t>QuBit</a:t>
                      </a:r>
                      <a:r>
                        <a:rPr lang="en-US" sz="2300" b="0" i="0" dirty="0">
                          <a:solidFill>
                            <a:schemeClr val="tx2"/>
                          </a:solidFill>
                          <a:effectLst/>
                          <a:latin typeface="FS Albert Pro" panose="02000503040000020004"/>
                          <a:ea typeface="Calibri" panose="020F0502020204030204" pitchFamily="34" charset="0"/>
                          <a:cs typeface="Arial"/>
                        </a:rPr>
                        <a:t>™ Assay Tubes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Thermo Fisher Scientific</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Q32856</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4403720"/>
                  </a:ext>
                </a:extLst>
              </a:tr>
            </a:tbl>
          </a:graphicData>
        </a:graphic>
      </p:graphicFrame>
      <p:graphicFrame>
        <p:nvGraphicFramePr>
          <p:cNvPr id="11" name="Table 10">
            <a:extLst>
              <a:ext uri="{FF2B5EF4-FFF2-40B4-BE49-F238E27FC236}">
                <a16:creationId xmlns:a16="http://schemas.microsoft.com/office/drawing/2014/main" id="{5CA1B1A0-8D51-4CFE-98C6-FFB8877D3143}"/>
              </a:ext>
            </a:extLst>
          </p:cNvPr>
          <p:cNvGraphicFramePr>
            <a:graphicFrameLocks noGrp="1"/>
          </p:cNvGraphicFramePr>
          <p:nvPr>
            <p:extLst>
              <p:ext uri="{D42A27DB-BD31-4B8C-83A1-F6EECF244321}">
                <p14:modId xmlns:p14="http://schemas.microsoft.com/office/powerpoint/2010/main" val="1007558311"/>
              </p:ext>
            </p:extLst>
          </p:nvPr>
        </p:nvGraphicFramePr>
        <p:xfrm>
          <a:off x="541538" y="1584118"/>
          <a:ext cx="9405255" cy="10580403"/>
        </p:xfrm>
        <a:graphic>
          <a:graphicData uri="http://schemas.openxmlformats.org/drawingml/2006/table">
            <a:tbl>
              <a:tblPr firstRow="1" firstCol="1" bandRow="1">
                <a:tableStyleId>{5C22544A-7EE6-4342-B048-85BDC9FD1C3A}</a:tableStyleId>
              </a:tblPr>
              <a:tblGrid>
                <a:gridCol w="5032637">
                  <a:extLst>
                    <a:ext uri="{9D8B030D-6E8A-4147-A177-3AD203B41FA5}">
                      <a16:colId xmlns:a16="http://schemas.microsoft.com/office/drawing/2014/main" val="20000"/>
                    </a:ext>
                  </a:extLst>
                </a:gridCol>
                <a:gridCol w="2433815">
                  <a:extLst>
                    <a:ext uri="{9D8B030D-6E8A-4147-A177-3AD203B41FA5}">
                      <a16:colId xmlns:a16="http://schemas.microsoft.com/office/drawing/2014/main" val="20001"/>
                    </a:ext>
                  </a:extLst>
                </a:gridCol>
                <a:gridCol w="1938803">
                  <a:extLst>
                    <a:ext uri="{9D8B030D-6E8A-4147-A177-3AD203B41FA5}">
                      <a16:colId xmlns:a16="http://schemas.microsoft.com/office/drawing/2014/main" val="20002"/>
                    </a:ext>
                  </a:extLst>
                </a:gridCol>
              </a:tblGrid>
              <a:tr h="830927">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Material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a:rPr>
                        <a:t>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300" b="1" i="0" dirty="0">
                          <a:solidFill>
                            <a:schemeClr val="tx2"/>
                          </a:solidFill>
                          <a:effectLst/>
                          <a:latin typeface="FS Albert Pro" panose="02000503040000020004"/>
                          <a:ea typeface="Calibri" panose="020F0502020204030204" pitchFamily="34" charset="0"/>
                          <a:cs typeface="Arial"/>
                        </a:rPr>
                        <a:t>Cat. no.</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87195">
                <a:tc gridSpan="3">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a:rPr>
                        <a:t>Equipment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300" b="0"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en-US" sz="2300" b="0"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3850907"/>
                  </a:ext>
                </a:extLst>
              </a:tr>
              <a:tr h="830927">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a:rPr>
                        <a:t>Microcentrifuge for 1.5–2.0 mL tubes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Major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30927">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a:rPr>
                        <a:t>Microcentrifuge for 0.2 mL tubes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Major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830927">
                <a:tc>
                  <a:txBody>
                    <a:bodyPr/>
                    <a:lstStyle/>
                    <a:p>
                      <a:pPr marL="0" marR="0" algn="l">
                        <a:lnSpc>
                          <a:spcPct val="107000"/>
                        </a:lnSpc>
                        <a:spcBef>
                          <a:spcPts val="0"/>
                        </a:spcBef>
                        <a:spcAft>
                          <a:spcPts val="0"/>
                        </a:spcAft>
                      </a:pPr>
                      <a:r>
                        <a:rPr lang="en-US" sz="2300" b="0" i="0" err="1">
                          <a:solidFill>
                            <a:schemeClr val="tx2"/>
                          </a:solidFill>
                          <a:effectLst/>
                          <a:latin typeface="FS Albert Pro" panose="02000503040000020004"/>
                          <a:ea typeface="Calibri" panose="020F0502020204030204" pitchFamily="34" charset="0"/>
                          <a:cs typeface="Arial"/>
                        </a:rPr>
                        <a:t>Vortexer</a:t>
                      </a:r>
                      <a:endParaRPr lang="en-US" sz="2300" b="0" i="0">
                        <a:solidFill>
                          <a:schemeClr val="tx2"/>
                        </a:solidFill>
                        <a:effectLst/>
                        <a:latin typeface="FS Albert Pro" panose="02000503040000020004"/>
                        <a:ea typeface="Calibri" panose="020F0502020204030204" pitchFamily="34" charset="0"/>
                        <a:cs typeface="Arial"/>
                      </a:endParaRP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Major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195964"/>
                  </a:ext>
                </a:extLst>
              </a:tr>
              <a:tr h="830927">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a:rPr>
                        <a:t>Digital timer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u="none" strike="noStrike" cap="none" spc="150" baseline="0" dirty="0">
                          <a:solidFill>
                            <a:schemeClr val="bg1"/>
                          </a:solidFill>
                          <a:effectLst/>
                          <a:uFillTx/>
                          <a:latin typeface="FS Albert Pro" panose="02000503040000020004"/>
                          <a:ea typeface="Calibri" panose="020F0502020204030204" pitchFamily="34" charset="0"/>
                          <a:cs typeface="Arial" panose="020B0604020202020204" pitchFamily="34" charset="0"/>
                          <a:sym typeface="FSAlbertPro-Light"/>
                        </a:rPr>
                        <a:t>Major supplier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072875409"/>
                  </a:ext>
                </a:extLst>
              </a:tr>
              <a:tr h="940259">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a:rPr>
                        <a:t>Eppendorf </a:t>
                      </a:r>
                      <a:r>
                        <a:rPr lang="en-US" sz="2300" b="0" i="0" dirty="0" err="1">
                          <a:solidFill>
                            <a:schemeClr val="tx2"/>
                          </a:solidFill>
                          <a:effectLst/>
                          <a:latin typeface="FS Albert Pro" panose="02000503040000020004"/>
                          <a:ea typeface="Calibri" panose="020F0502020204030204" pitchFamily="34" charset="0"/>
                          <a:cs typeface="Arial"/>
                        </a:rPr>
                        <a:t>ThermoMixer</a:t>
                      </a:r>
                      <a:r>
                        <a:rPr lang="en-US" sz="2300" b="0" i="0" dirty="0">
                          <a:solidFill>
                            <a:schemeClr val="tx2"/>
                          </a:solidFill>
                          <a:effectLst/>
                          <a:latin typeface="FS Albert Pro" panose="02000503040000020004"/>
                          <a:ea typeface="Calibri" panose="020F0502020204030204" pitchFamily="34" charset="0"/>
                          <a:cs typeface="Arial"/>
                        </a:rPr>
                        <a:t>™ C</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Eppendorf</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5382000023</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54540"/>
                  </a:ext>
                </a:extLst>
              </a:tr>
              <a:tr h="940259">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a:rPr>
                        <a:t>6-tube magnetic separation rack for 1.5 mL tubes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New England Biolabs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S1506S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3412096848"/>
                  </a:ext>
                </a:extLst>
              </a:tr>
              <a:tr h="940259">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a:rPr>
                        <a:t>Low-profile magnetic separation stand for 0.2 mL, 8-strip tubes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V&amp;P Scientific, Inc.</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VP772F4-1</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4403720"/>
                  </a:ext>
                </a:extLst>
              </a:tr>
              <a:tr h="940259">
                <a:tc>
                  <a:txBody>
                    <a:bodyPr/>
                    <a:lstStyle/>
                    <a:p>
                      <a:pPr marL="0" marR="0" algn="l">
                        <a:lnSpc>
                          <a:spcPct val="107000"/>
                        </a:lnSpc>
                        <a:spcBef>
                          <a:spcPts val="0"/>
                        </a:spcBef>
                        <a:spcAft>
                          <a:spcPts val="0"/>
                        </a:spcAft>
                      </a:pPr>
                      <a:r>
                        <a:rPr lang="en-US" sz="2300" b="0" i="0" err="1">
                          <a:solidFill>
                            <a:schemeClr val="bg1"/>
                          </a:solidFill>
                          <a:effectLst/>
                          <a:latin typeface="FS Albert Pro" panose="02000503040000020004"/>
                          <a:ea typeface="Calibri" panose="020F0502020204030204" pitchFamily="34" charset="0"/>
                          <a:cs typeface="Arial"/>
                        </a:rPr>
                        <a:t>QuBit</a:t>
                      </a:r>
                      <a:r>
                        <a:rPr lang="en-US" sz="2300" b="0" i="0">
                          <a:solidFill>
                            <a:schemeClr val="bg1"/>
                          </a:solidFill>
                          <a:effectLst/>
                          <a:latin typeface="FS Albert Pro" panose="02000503040000020004"/>
                          <a:ea typeface="Calibri" panose="020F0502020204030204" pitchFamily="34" charset="0"/>
                          <a:cs typeface="Arial"/>
                        </a:rPr>
                        <a:t>™ 3.0 Fluorometer</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Thermo Fisher Scientific</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Q33216</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429331715"/>
                  </a:ext>
                </a:extLst>
              </a:tr>
              <a:tr h="1836786">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a:rPr>
                        <a:t>Agilent™ 2100 Bioanalyzer</a:t>
                      </a:r>
                    </a:p>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a:rPr>
                        <a:t>Or</a:t>
                      </a:r>
                    </a:p>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a:rPr>
                        <a:t>Agilent™ 4200 </a:t>
                      </a:r>
                      <a:r>
                        <a:rPr lang="en-US" sz="2300" b="0" i="0" dirty="0" err="1">
                          <a:solidFill>
                            <a:schemeClr val="tx2"/>
                          </a:solidFill>
                          <a:effectLst/>
                          <a:latin typeface="FS Albert Pro" panose="02000503040000020004"/>
                          <a:ea typeface="Calibri" panose="020F0502020204030204" pitchFamily="34" charset="0"/>
                          <a:cs typeface="Arial"/>
                        </a:rPr>
                        <a:t>TapeStation</a:t>
                      </a:r>
                      <a:r>
                        <a:rPr lang="en-US" sz="2300" b="0" i="0" dirty="0">
                          <a:solidFill>
                            <a:schemeClr val="tx2"/>
                          </a:solidFill>
                          <a:effectLst/>
                          <a:latin typeface="FS Albert Pro" panose="02000503040000020004"/>
                          <a:ea typeface="Calibri" panose="020F0502020204030204" pitchFamily="34" charset="0"/>
                          <a:cs typeface="Arial"/>
                        </a:rPr>
                        <a:t> System</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Agilent Technologies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G2940CAG</a:t>
                      </a:r>
                    </a:p>
                    <a:p>
                      <a:pPr marL="0" marR="0" indent="0" algn="l" defTabSz="914400" rtl="0" eaLnBrk="1" fontAlgn="auto" latinLnBrk="0" hangingPunct="1">
                        <a:lnSpc>
                          <a:spcPct val="107000"/>
                        </a:lnSpc>
                        <a:spcBef>
                          <a:spcPts val="0"/>
                        </a:spcBef>
                        <a:spcAft>
                          <a:spcPts val="0"/>
                        </a:spcAft>
                        <a:buClrTx/>
                        <a:buSzTx/>
                        <a:buFontTx/>
                        <a:buNone/>
                        <a:tabLst/>
                        <a:defRPr/>
                      </a:pPr>
                      <a:endPar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endParaRPr>
                    </a:p>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G2991AA</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4883099"/>
                  </a:ext>
                </a:extLst>
              </a:tr>
            </a:tbl>
          </a:graphicData>
        </a:graphic>
      </p:graphicFrame>
    </p:spTree>
    <p:extLst>
      <p:ext uri="{BB962C8B-B14F-4D97-AF65-F5344CB8AC3E}">
        <p14:creationId xmlns:p14="http://schemas.microsoft.com/office/powerpoint/2010/main" val="223965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Presentation…"/>
          <p:cNvSpPr txBox="1">
            <a:spLocks noGrp="1"/>
          </p:cNvSpPr>
          <p:nvPr>
            <p:ph type="title"/>
          </p:nvPr>
        </p:nvSpPr>
        <p:spPr/>
        <p:txBody>
          <a:bodyPr>
            <a:normAutofit/>
          </a:bodyPr>
          <a:lstStyle/>
          <a:p>
            <a:r>
              <a:rPr lang="en-US" dirty="0"/>
              <a:t>Available protocols</a:t>
            </a:r>
          </a:p>
        </p:txBody>
      </p:sp>
      <p:sp>
        <p:nvSpPr>
          <p:cNvPr id="7" name="Footer Placeholder 6">
            <a:extLst>
              <a:ext uri="{FF2B5EF4-FFF2-40B4-BE49-F238E27FC236}">
                <a16:creationId xmlns:a16="http://schemas.microsoft.com/office/drawing/2014/main" id="{4E6AE6E0-D916-1A41-A35D-9CF648C3418F}"/>
              </a:ext>
            </a:extLst>
          </p:cNvPr>
          <p:cNvSpPr>
            <a:spLocks noGrp="1"/>
          </p:cNvSpPr>
          <p:nvPr>
            <p:ph type="ftr" sz="quarter" idx="12"/>
          </p:nvPr>
        </p:nvSpPr>
        <p:spPr/>
        <p:txBody>
          <a:bodyPr/>
          <a:lstStyle/>
          <a:p>
            <a:r>
              <a:rPr lang="en-US"/>
              <a:t>BD Rhapsody™ TCR/BCR Multiomic Assay</a:t>
            </a:r>
          </a:p>
        </p:txBody>
      </p:sp>
    </p:spTree>
    <p:extLst>
      <p:ext uri="{BB962C8B-B14F-4D97-AF65-F5344CB8AC3E}">
        <p14:creationId xmlns:p14="http://schemas.microsoft.com/office/powerpoint/2010/main" val="166297465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9FDFCF-FEAF-4B47-B12F-03EDCBF2AD22}"/>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2F56B7D0-2BE0-4F57-B1B7-84CDF5D841FE}"/>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a:solidFill>
                  <a:schemeClr val="tx2"/>
                </a:solidFill>
              </a:rPr>
              <a:t>BD Rhapsody™ TCR/BCR Multiomic Assay</a:t>
            </a:r>
          </a:p>
        </p:txBody>
      </p:sp>
      <p:graphicFrame>
        <p:nvGraphicFramePr>
          <p:cNvPr id="9" name="Table 8">
            <a:extLst>
              <a:ext uri="{FF2B5EF4-FFF2-40B4-BE49-F238E27FC236}">
                <a16:creationId xmlns:a16="http://schemas.microsoft.com/office/drawing/2014/main" id="{068048A9-37CD-40CE-B337-BEE5ACBA2054}"/>
              </a:ext>
            </a:extLst>
          </p:cNvPr>
          <p:cNvGraphicFramePr>
            <a:graphicFrameLocks noGrp="1"/>
          </p:cNvGraphicFramePr>
          <p:nvPr>
            <p:extLst>
              <p:ext uri="{D42A27DB-BD31-4B8C-83A1-F6EECF244321}">
                <p14:modId xmlns:p14="http://schemas.microsoft.com/office/powerpoint/2010/main" val="2922338499"/>
              </p:ext>
            </p:extLst>
          </p:nvPr>
        </p:nvGraphicFramePr>
        <p:xfrm>
          <a:off x="9829800" y="1863483"/>
          <a:ext cx="10439400" cy="4028823"/>
        </p:xfrm>
        <a:graphic>
          <a:graphicData uri="http://schemas.openxmlformats.org/drawingml/2006/table">
            <a:tbl>
              <a:tblPr firstRow="1" firstCol="1" bandRow="1">
                <a:tableStyleId>{5C22544A-7EE6-4342-B048-85BDC9FD1C3A}</a:tableStyleId>
              </a:tblPr>
              <a:tblGrid>
                <a:gridCol w="10439400">
                  <a:extLst>
                    <a:ext uri="{9D8B030D-6E8A-4147-A177-3AD203B41FA5}">
                      <a16:colId xmlns:a16="http://schemas.microsoft.com/office/drawing/2014/main" val="20000"/>
                    </a:ext>
                  </a:extLst>
                </a:gridCol>
              </a:tblGrid>
              <a:tr h="465539">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400" b="1" i="0" dirty="0">
                          <a:solidFill>
                            <a:schemeClr val="bg1"/>
                          </a:solidFill>
                          <a:effectLst/>
                          <a:latin typeface="FS Albert Pro" panose="02000503040000020004"/>
                          <a:ea typeface="Calibri" panose="020F0502020204030204" pitchFamily="34" charset="0"/>
                          <a:cs typeface="Arial" panose="020B0604020202020204" pitchFamily="34" charset="0"/>
                        </a:rPr>
                        <a:t>Targeted-based protocols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33850907"/>
                  </a:ext>
                </a:extLst>
              </a:tr>
              <a:tr h="693581">
                <a:tc>
                  <a:txBody>
                    <a:bodyPr/>
                    <a:lstStyle/>
                    <a:p>
                      <a:pPr marL="0" indent="0" algn="l">
                        <a:buFont typeface="+mj-lt"/>
                        <a:buNone/>
                      </a:pPr>
                      <a:r>
                        <a:rPr lang="en-US" sz="2400" b="0" i="0" dirty="0">
                          <a:solidFill>
                            <a:schemeClr val="tx2"/>
                          </a:solidFill>
                          <a:effectLst/>
                          <a:latin typeface="FS Albert Pro" panose="02000503040000020004"/>
                          <a:cs typeface="Arial" panose="020B0604020202020204" pitchFamily="34" charset="0"/>
                        </a:rPr>
                        <a:t>BD Rhapsody™ System TCR/BCR full length and targeted</a:t>
                      </a:r>
                      <a:br>
                        <a:rPr lang="en-US" sz="2400" b="0" i="0" dirty="0">
                          <a:solidFill>
                            <a:schemeClr val="tx2"/>
                          </a:solidFill>
                          <a:effectLst/>
                          <a:latin typeface="FS Albert Pro" panose="02000503040000020004"/>
                          <a:cs typeface="Arial" panose="020B0604020202020204" pitchFamily="34" charset="0"/>
                        </a:rPr>
                      </a:br>
                      <a:r>
                        <a:rPr lang="en-US" sz="2400" b="0" i="0" dirty="0">
                          <a:solidFill>
                            <a:schemeClr val="tx2"/>
                          </a:solidFill>
                          <a:effectLst/>
                          <a:latin typeface="FS Albert Pro" panose="02000503040000020004"/>
                          <a:cs typeface="Arial" panose="020B0604020202020204" pitchFamily="34" charset="0"/>
                        </a:rPr>
                        <a:t>mRNA library </a:t>
                      </a:r>
                      <a:r>
                        <a:rPr lang="en-US" sz="2400" b="0" i="0" dirty="0">
                          <a:effectLst/>
                          <a:latin typeface="FS Albert Pro" panose="02000503040000020004"/>
                          <a:cs typeface="Arial" panose="020B0604020202020204" pitchFamily="34" charset="0"/>
                        </a:rPr>
                        <a:t>Preparation Protocol</a:t>
                      </a:r>
                      <a:endParaRPr lang="en-US" sz="2400" b="0" dirty="0">
                        <a:latin typeface="FS Albert Pro" panose="02000503040000020004"/>
                        <a:cs typeface="Arial" panose="020B0604020202020204" pitchFamily="34" charset="0"/>
                      </a:endParaRP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3581">
                <a:tc>
                  <a:txBody>
                    <a:bodyPr/>
                    <a:lstStyle/>
                    <a:p>
                      <a:pPr marL="0" indent="0" algn="l">
                        <a:buFont typeface="+mj-lt"/>
                        <a:buNone/>
                      </a:pPr>
                      <a:r>
                        <a:rPr lang="en-US" sz="2400" b="0" dirty="0">
                          <a:latin typeface="FS Albert Pro" panose="02000503040000020004"/>
                          <a:cs typeface="Arial" panose="020B0604020202020204" pitchFamily="34" charset="0"/>
                        </a:rPr>
                        <a:t>BD Rhapsody™ System TCR/BCR full length, targeted mRNA and BD</a:t>
                      </a:r>
                      <a:r>
                        <a:rPr lang="en-US" sz="2400" b="0" baseline="30000" dirty="0">
                          <a:latin typeface="FS Albert Pro" panose="02000503040000020004"/>
                          <a:cs typeface="Arial" panose="020B0604020202020204" pitchFamily="34" charset="0"/>
                        </a:rPr>
                        <a:t>®</a:t>
                      </a:r>
                      <a:r>
                        <a:rPr lang="en-US" sz="2400" b="0" dirty="0">
                          <a:latin typeface="FS Albert Pro" panose="02000503040000020004"/>
                          <a:cs typeface="Arial" panose="020B0604020202020204" pitchFamily="34" charset="0"/>
                        </a:rPr>
                        <a:t> </a:t>
                      </a:r>
                      <a:r>
                        <a:rPr lang="en-US" sz="2400" b="0" dirty="0" err="1">
                          <a:latin typeface="FS Albert Pro" panose="02000503040000020004"/>
                          <a:cs typeface="Arial" panose="020B0604020202020204" pitchFamily="34" charset="0"/>
                        </a:rPr>
                        <a:t>AbSeq</a:t>
                      </a:r>
                      <a:r>
                        <a:rPr lang="en-US" sz="2400" b="0" dirty="0">
                          <a:latin typeface="FS Albert Pro" panose="02000503040000020004"/>
                          <a:cs typeface="Arial" panose="020B0604020202020204" pitchFamily="34" charset="0"/>
                        </a:rPr>
                        <a:t> Library preparation protocol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693581">
                <a:tc>
                  <a:txBody>
                    <a:bodyPr/>
                    <a:lstStyle/>
                    <a:p>
                      <a:pPr marL="0" indent="0" algn="l">
                        <a:buFont typeface="+mj-lt"/>
                        <a:buNone/>
                      </a:pPr>
                      <a:r>
                        <a:rPr lang="en-US" sz="2400" b="0" dirty="0">
                          <a:solidFill>
                            <a:schemeClr val="tx2"/>
                          </a:solidFill>
                          <a:latin typeface="FS Albert Pro" panose="02000503040000020004"/>
                          <a:cs typeface="Arial"/>
                        </a:rPr>
                        <a:t>BD Rhapsody™ System TCR/BCR full length, targeted mRNA and sample tag library preparation protocol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195964"/>
                  </a:ext>
                </a:extLst>
              </a:tr>
              <a:tr h="693581">
                <a:tc>
                  <a:txBody>
                    <a:bodyPr/>
                    <a:lstStyle/>
                    <a:p>
                      <a:pPr marL="0" indent="0" algn="l">
                        <a:buFont typeface="+mj-lt"/>
                        <a:buNone/>
                      </a:pPr>
                      <a:r>
                        <a:rPr lang="en-US" sz="2400" b="0" dirty="0">
                          <a:latin typeface="FS Albert Pro" panose="02000503040000020004"/>
                          <a:cs typeface="Arial" panose="020B0604020202020204" pitchFamily="34" charset="0"/>
                        </a:rPr>
                        <a:t>BD Rhapsody™ System TCR/BCR full length, targeted mRNA and BD</a:t>
                      </a:r>
                      <a:r>
                        <a:rPr lang="en-US" sz="2400" b="0" baseline="30000" dirty="0">
                          <a:latin typeface="FS Albert Pro" panose="02000503040000020004"/>
                          <a:cs typeface="Arial" panose="020B0604020202020204" pitchFamily="34" charset="0"/>
                        </a:rPr>
                        <a:t>®</a:t>
                      </a:r>
                      <a:r>
                        <a:rPr lang="en-US" sz="2400" b="0" dirty="0">
                          <a:latin typeface="FS Albert Pro" panose="02000503040000020004"/>
                          <a:cs typeface="Arial" panose="020B0604020202020204" pitchFamily="34" charset="0"/>
                        </a:rPr>
                        <a:t> </a:t>
                      </a:r>
                      <a:r>
                        <a:rPr lang="en-US" sz="2400" b="0" dirty="0" err="1">
                          <a:latin typeface="FS Albert Pro" panose="02000503040000020004"/>
                          <a:cs typeface="Arial" panose="020B0604020202020204" pitchFamily="34" charset="0"/>
                        </a:rPr>
                        <a:t>AbSeq</a:t>
                      </a:r>
                      <a:r>
                        <a:rPr lang="en-US" sz="2400" b="0" dirty="0">
                          <a:latin typeface="FS Albert Pro" panose="02000503040000020004"/>
                          <a:cs typeface="Arial" panose="020B0604020202020204" pitchFamily="34" charset="0"/>
                        </a:rPr>
                        <a:t> and sample tag library preparation protocol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072875409"/>
                  </a:ext>
                </a:extLst>
              </a:tr>
            </a:tbl>
          </a:graphicData>
        </a:graphic>
      </p:graphicFrame>
      <p:graphicFrame>
        <p:nvGraphicFramePr>
          <p:cNvPr id="10" name="Table 9">
            <a:extLst>
              <a:ext uri="{FF2B5EF4-FFF2-40B4-BE49-F238E27FC236}">
                <a16:creationId xmlns:a16="http://schemas.microsoft.com/office/drawing/2014/main" id="{6DC9C6D6-ACE5-4073-8DFB-DD15E53A1D43}"/>
              </a:ext>
            </a:extLst>
          </p:cNvPr>
          <p:cNvGraphicFramePr>
            <a:graphicFrameLocks noGrp="1"/>
          </p:cNvGraphicFramePr>
          <p:nvPr>
            <p:extLst>
              <p:ext uri="{D42A27DB-BD31-4B8C-83A1-F6EECF244321}">
                <p14:modId xmlns:p14="http://schemas.microsoft.com/office/powerpoint/2010/main" val="1812500681"/>
              </p:ext>
            </p:extLst>
          </p:nvPr>
        </p:nvGraphicFramePr>
        <p:xfrm>
          <a:off x="9829800" y="6812153"/>
          <a:ext cx="10439400" cy="5110863"/>
        </p:xfrm>
        <a:graphic>
          <a:graphicData uri="http://schemas.openxmlformats.org/drawingml/2006/table">
            <a:tbl>
              <a:tblPr firstRow="1" firstCol="1" bandRow="1">
                <a:tableStyleId>{5C22544A-7EE6-4342-B048-85BDC9FD1C3A}</a:tableStyleId>
              </a:tblPr>
              <a:tblGrid>
                <a:gridCol w="10439400">
                  <a:extLst>
                    <a:ext uri="{9D8B030D-6E8A-4147-A177-3AD203B41FA5}">
                      <a16:colId xmlns:a16="http://schemas.microsoft.com/office/drawing/2014/main" val="20000"/>
                    </a:ext>
                  </a:extLst>
                </a:gridCol>
              </a:tblGrid>
              <a:tr h="465538">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300" b="1" i="0" dirty="0">
                          <a:solidFill>
                            <a:schemeClr val="bg1"/>
                          </a:solidFill>
                          <a:effectLst/>
                          <a:latin typeface="FS Albert Pro" panose="02000503040000020004"/>
                          <a:ea typeface="Calibri" panose="020F0502020204030204" pitchFamily="34" charset="0"/>
                          <a:cs typeface="Arial"/>
                        </a:rPr>
                        <a:t>Whole Transcriptome-based protocols</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33850907"/>
                  </a:ext>
                </a:extLst>
              </a:tr>
              <a:tr h="693581">
                <a:tc>
                  <a:txBody>
                    <a:bodyPr/>
                    <a:lstStyle/>
                    <a:p>
                      <a:pPr marL="0" indent="0" algn="l">
                        <a:buFont typeface="+mj-lt"/>
                        <a:buNone/>
                      </a:pPr>
                      <a:r>
                        <a:rPr lang="en-US" sz="2400" b="0" dirty="0">
                          <a:solidFill>
                            <a:schemeClr val="tx2"/>
                          </a:solidFill>
                          <a:latin typeface="FS Albert Pro" panose="02000503040000020004"/>
                          <a:cs typeface="Arial"/>
                        </a:rPr>
                        <a:t>BD Rhapsody™ System TCR/BCR full length and mRNA whole transcriptome analysis (WTA) library preparation protocol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82109">
                <a:tc>
                  <a:txBody>
                    <a:bodyPr/>
                    <a:lstStyle/>
                    <a:p>
                      <a:pPr marL="0" indent="0" algn="l">
                        <a:buFont typeface="+mj-lt"/>
                        <a:buNone/>
                      </a:pPr>
                      <a:r>
                        <a:rPr lang="en-US" sz="2400" b="0" dirty="0">
                          <a:latin typeface="FS Albert Pro" panose="02000503040000020004"/>
                        </a:rPr>
                        <a:t>BD Rhapsody™ System TCR/BCR full length, mRNA whole transcriptome analysis (WTA) and BD</a:t>
                      </a:r>
                      <a:r>
                        <a:rPr lang="en-US" sz="2400" b="0" baseline="30000" dirty="0">
                          <a:latin typeface="FS Albert Pro" panose="02000503040000020004"/>
                          <a:cs typeface="Arial" panose="020B0604020202020204" pitchFamily="34" charset="0"/>
                        </a:rPr>
                        <a:t>®</a:t>
                      </a:r>
                      <a:r>
                        <a:rPr lang="en-US" sz="2400" b="0" dirty="0">
                          <a:latin typeface="FS Albert Pro" panose="02000503040000020004"/>
                        </a:rPr>
                        <a:t> </a:t>
                      </a:r>
                      <a:r>
                        <a:rPr lang="en-US" sz="2400" b="0" dirty="0" err="1">
                          <a:latin typeface="FS Albert Pro" panose="02000503040000020004"/>
                        </a:rPr>
                        <a:t>AbSeq</a:t>
                      </a:r>
                      <a:r>
                        <a:rPr lang="en-US" sz="2400" b="0" dirty="0">
                          <a:latin typeface="FS Albert Pro" panose="02000503040000020004"/>
                        </a:rPr>
                        <a:t> Library preparation protocol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982109">
                <a:tc>
                  <a:txBody>
                    <a:bodyPr/>
                    <a:lstStyle/>
                    <a:p>
                      <a:pPr marL="0" indent="0" algn="l">
                        <a:buFont typeface="+mj-lt"/>
                        <a:buNone/>
                      </a:pPr>
                      <a:r>
                        <a:rPr lang="en-US" sz="2400" b="0" dirty="0">
                          <a:solidFill>
                            <a:schemeClr val="tx2"/>
                          </a:solidFill>
                          <a:latin typeface="FS Albert Pro" panose="02000503040000020004"/>
                        </a:rPr>
                        <a:t>BD Rhapsody™ System TCR/BCR full length, mRNA whole transcriptome analysis (WTA) and sample tag library preparation protocol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195964"/>
                  </a:ext>
                </a:extLst>
              </a:tr>
              <a:tr h="982109">
                <a:tc>
                  <a:txBody>
                    <a:bodyPr/>
                    <a:lstStyle/>
                    <a:p>
                      <a:pPr marL="0" indent="0" algn="l">
                        <a:buFont typeface="+mj-lt"/>
                        <a:buNone/>
                      </a:pPr>
                      <a:r>
                        <a:rPr lang="en-US" sz="2400" b="0" dirty="0">
                          <a:solidFill>
                            <a:schemeClr val="bg1"/>
                          </a:solidFill>
                          <a:latin typeface="FS Albert Pro" panose="02000503040000020004"/>
                        </a:rPr>
                        <a:t>BD Rhapsody™ System TCR/BCR full length, mRNA whole transcriptome analysis (WTA) and BD</a:t>
                      </a:r>
                      <a:r>
                        <a:rPr lang="en-US" sz="2400" b="0" baseline="30000" dirty="0">
                          <a:latin typeface="FS Albert Pro" panose="02000503040000020004"/>
                          <a:cs typeface="Arial" panose="020B0604020202020204" pitchFamily="34" charset="0"/>
                        </a:rPr>
                        <a:t>®</a:t>
                      </a:r>
                      <a:r>
                        <a:rPr lang="en-US" sz="2400" b="0" dirty="0">
                          <a:solidFill>
                            <a:schemeClr val="bg1"/>
                          </a:solidFill>
                          <a:latin typeface="FS Albert Pro" panose="02000503040000020004"/>
                        </a:rPr>
                        <a:t> </a:t>
                      </a:r>
                      <a:r>
                        <a:rPr lang="en-US" sz="2400" b="0" dirty="0" err="1">
                          <a:solidFill>
                            <a:schemeClr val="bg1"/>
                          </a:solidFill>
                          <a:latin typeface="FS Albert Pro" panose="02000503040000020004"/>
                        </a:rPr>
                        <a:t>AbSeq</a:t>
                      </a:r>
                      <a:r>
                        <a:rPr lang="en-US" sz="2400" b="0" dirty="0">
                          <a:solidFill>
                            <a:schemeClr val="bg1"/>
                          </a:solidFill>
                          <a:latin typeface="FS Albert Pro" panose="02000503040000020004"/>
                        </a:rPr>
                        <a:t> and sample tag library preparation protocol</a:t>
                      </a:r>
                    </a:p>
                  </a:txBody>
                  <a:tcPr marL="69242" marR="69242" marT="73857" marB="73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072875409"/>
                  </a:ext>
                </a:extLst>
              </a:tr>
            </a:tbl>
          </a:graphicData>
        </a:graphic>
      </p:graphicFrame>
      <p:pic>
        <p:nvPicPr>
          <p:cNvPr id="11" name="Picture 10" descr="A picture containing text, stationary&#10;&#10;Description automatically generated">
            <a:extLst>
              <a:ext uri="{FF2B5EF4-FFF2-40B4-BE49-F238E27FC236}">
                <a16:creationId xmlns:a16="http://schemas.microsoft.com/office/drawing/2014/main" id="{2A5F0202-4F7B-45CD-9F5C-84F03D405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0" y="3332415"/>
            <a:ext cx="8268409" cy="5842721"/>
          </a:xfrm>
          <a:prstGeom prst="rect">
            <a:avLst/>
          </a:prstGeom>
        </p:spPr>
      </p:pic>
    </p:spTree>
    <p:extLst>
      <p:ext uri="{BB962C8B-B14F-4D97-AF65-F5344CB8AC3E}">
        <p14:creationId xmlns:p14="http://schemas.microsoft.com/office/powerpoint/2010/main" val="9223934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29295-E17F-411F-8E89-078D65BBD7C8}"/>
              </a:ext>
            </a:extLst>
          </p:cNvPr>
          <p:cNvSpPr>
            <a:spLocks noGrp="1"/>
          </p:cNvSpPr>
          <p:nvPr>
            <p:ph type="title"/>
          </p:nvPr>
        </p:nvSpPr>
        <p:spPr>
          <a:xfrm>
            <a:off x="358852" y="1969976"/>
            <a:ext cx="17871998" cy="4648201"/>
          </a:xfrm>
        </p:spPr>
        <p:txBody>
          <a:bodyPr/>
          <a:lstStyle/>
          <a:p>
            <a:r>
              <a:rPr lang="en-US" dirty="0"/>
              <a:t>Sequencing recommendations</a:t>
            </a:r>
          </a:p>
        </p:txBody>
      </p:sp>
      <p:sp>
        <p:nvSpPr>
          <p:cNvPr id="5" name="Footer Placeholder 4">
            <a:extLst>
              <a:ext uri="{FF2B5EF4-FFF2-40B4-BE49-F238E27FC236}">
                <a16:creationId xmlns:a16="http://schemas.microsoft.com/office/drawing/2014/main" id="{BFC24504-235B-4CD7-858E-59DEEC34B047}"/>
              </a:ext>
            </a:extLst>
          </p:cNvPr>
          <p:cNvSpPr>
            <a:spLocks noGrp="1"/>
          </p:cNvSpPr>
          <p:nvPr>
            <p:ph type="ftr" sz="quarter" idx="12"/>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34269133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Presentation…"/>
          <p:cNvSpPr txBox="1">
            <a:spLocks noGrp="1"/>
          </p:cNvSpPr>
          <p:nvPr>
            <p:ph type="title"/>
          </p:nvPr>
        </p:nvSpPr>
        <p:spPr/>
        <p:txBody>
          <a:bodyPr>
            <a:normAutofit/>
          </a:bodyPr>
          <a:lstStyle/>
          <a:p>
            <a:r>
              <a:rPr lang="en-US"/>
              <a:t>Workflow</a:t>
            </a:r>
          </a:p>
        </p:txBody>
      </p:sp>
      <p:sp>
        <p:nvSpPr>
          <p:cNvPr id="7" name="Footer Placeholder 6">
            <a:extLst>
              <a:ext uri="{FF2B5EF4-FFF2-40B4-BE49-F238E27FC236}">
                <a16:creationId xmlns:a16="http://schemas.microsoft.com/office/drawing/2014/main" id="{4E6AE6E0-D916-1A41-A35D-9CF648C3418F}"/>
              </a:ext>
            </a:extLst>
          </p:cNvPr>
          <p:cNvSpPr>
            <a:spLocks noGrp="1"/>
          </p:cNvSpPr>
          <p:nvPr>
            <p:ph type="ftr" sz="quarter" idx="12"/>
          </p:nvPr>
        </p:nvSpPr>
        <p:spPr/>
        <p:txBody>
          <a:bodyPr/>
          <a:lstStyle/>
          <a:p>
            <a:r>
              <a:rPr lang="en-US"/>
              <a:t>BD Rhapsody™ TCR/BCR Multiomic Assay</a:t>
            </a:r>
          </a:p>
        </p:txBody>
      </p:sp>
    </p:spTree>
    <p:extLst>
      <p:ext uri="{BB962C8B-B14F-4D97-AF65-F5344CB8AC3E}">
        <p14:creationId xmlns:p14="http://schemas.microsoft.com/office/powerpoint/2010/main" val="51797124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3FC3523-0CC5-40B8-B6EA-D858BCE84828}"/>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5A45851A-8F4E-4B7A-80F5-311C7AC03299}"/>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Read</a:t>
            </a:r>
            <a:r>
              <a:rPr lang="en-US" sz="5400" i="1" dirty="0">
                <a:solidFill>
                  <a:schemeClr val="accent5"/>
                </a:solidFill>
              </a:rPr>
              <a:t> </a:t>
            </a:r>
            <a:r>
              <a:rPr lang="en-US" sz="5400" dirty="0">
                <a:solidFill>
                  <a:schemeClr val="tx2"/>
                </a:solidFill>
              </a:rPr>
              <a:t>requirements for sample tags/</a:t>
            </a:r>
            <a:r>
              <a:rPr lang="en-US" sz="5400" dirty="0" err="1">
                <a:solidFill>
                  <a:schemeClr val="tx2"/>
                </a:solidFill>
              </a:rPr>
              <a:t>AbSeq</a:t>
            </a:r>
            <a:r>
              <a:rPr lang="en-US" sz="5400" dirty="0">
                <a:solidFill>
                  <a:schemeClr val="tx2"/>
                </a:solidFill>
              </a:rPr>
              <a:t> and targeted mRNA analysis</a:t>
            </a:r>
          </a:p>
        </p:txBody>
      </p:sp>
      <p:graphicFrame>
        <p:nvGraphicFramePr>
          <p:cNvPr id="9" name="Table 8">
            <a:extLst>
              <a:ext uri="{FF2B5EF4-FFF2-40B4-BE49-F238E27FC236}">
                <a16:creationId xmlns:a16="http://schemas.microsoft.com/office/drawing/2014/main" id="{F50CD6C3-770A-440B-8ED3-21858FE31582}"/>
              </a:ext>
            </a:extLst>
          </p:cNvPr>
          <p:cNvGraphicFramePr>
            <a:graphicFrameLocks noGrp="1"/>
          </p:cNvGraphicFramePr>
          <p:nvPr>
            <p:extLst>
              <p:ext uri="{D42A27DB-BD31-4B8C-83A1-F6EECF244321}">
                <p14:modId xmlns:p14="http://schemas.microsoft.com/office/powerpoint/2010/main" val="102749804"/>
              </p:ext>
            </p:extLst>
          </p:nvPr>
        </p:nvGraphicFramePr>
        <p:xfrm>
          <a:off x="838200" y="2952690"/>
          <a:ext cx="20935949" cy="6400800"/>
        </p:xfrm>
        <a:graphic>
          <a:graphicData uri="http://schemas.openxmlformats.org/drawingml/2006/table">
            <a:tbl>
              <a:tblPr firstRow="1" firstCol="1" bandRow="1">
                <a:tableStyleId>{5C22544A-7EE6-4342-B048-85BDC9FD1C3A}</a:tableStyleId>
              </a:tblPr>
              <a:tblGrid>
                <a:gridCol w="7276163">
                  <a:extLst>
                    <a:ext uri="{9D8B030D-6E8A-4147-A177-3AD203B41FA5}">
                      <a16:colId xmlns:a16="http://schemas.microsoft.com/office/drawing/2014/main" val="20000"/>
                    </a:ext>
                  </a:extLst>
                </a:gridCol>
                <a:gridCol w="5691896">
                  <a:extLst>
                    <a:ext uri="{9D8B030D-6E8A-4147-A177-3AD203B41FA5}">
                      <a16:colId xmlns:a16="http://schemas.microsoft.com/office/drawing/2014/main" val="20001"/>
                    </a:ext>
                  </a:extLst>
                </a:gridCol>
                <a:gridCol w="7967890">
                  <a:extLst>
                    <a:ext uri="{9D8B030D-6E8A-4147-A177-3AD203B41FA5}">
                      <a16:colId xmlns:a16="http://schemas.microsoft.com/office/drawing/2014/main" val="20002"/>
                    </a:ext>
                  </a:extLst>
                </a:gridCol>
              </a:tblGrid>
              <a:tr h="914400">
                <a:tc>
                  <a:txBody>
                    <a:bodyPr/>
                    <a:lstStyle/>
                    <a:p>
                      <a:pPr marL="0" marR="0" algn="l">
                        <a:lnSpc>
                          <a:spcPct val="107000"/>
                        </a:lnSpc>
                        <a:spcBef>
                          <a:spcPts val="0"/>
                        </a:spcBef>
                        <a:spcAft>
                          <a:spcPts val="0"/>
                        </a:spcAft>
                      </a:pPr>
                      <a:r>
                        <a:rPr lang="en-US" sz="2300" b="1" i="0" dirty="0">
                          <a:solidFill>
                            <a:schemeClr val="bg1"/>
                          </a:solidFill>
                          <a:effectLst/>
                          <a:latin typeface="FS Albert Pro" panose="02000503040000020004"/>
                          <a:ea typeface="Calibri" panose="020F0502020204030204" pitchFamily="34" charset="0"/>
                          <a:cs typeface="Arial" panose="020B0604020202020204" pitchFamily="34" charset="0"/>
                        </a:rPr>
                        <a:t>Gene panel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algn="ctr">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Read requirement for data analysis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algn="ctr">
                        <a:lnSpc>
                          <a:spcPct val="107000"/>
                        </a:lnSpc>
                        <a:spcBef>
                          <a:spcPts val="0"/>
                        </a:spcBef>
                        <a:spcAft>
                          <a:spcPts val="0"/>
                        </a:spcAft>
                      </a:pPr>
                      <a:r>
                        <a:rPr lang="en-US" sz="2300" b="1" i="0" dirty="0">
                          <a:solidFill>
                            <a:schemeClr val="bg1"/>
                          </a:solidFill>
                          <a:effectLst/>
                          <a:latin typeface="FS Albert Pro" panose="02000503040000020004"/>
                          <a:ea typeface="Calibri" panose="020F0502020204030204" pitchFamily="34" charset="0"/>
                          <a:cs typeface="Arial" panose="020B0604020202020204" pitchFamily="34" charset="0"/>
                        </a:rPr>
                        <a:t>Adjusted reads for sequencing pooled TCR/BCR libraries on Illumina™ platforms*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1"/>
                  </a:ext>
                </a:extLst>
              </a:tr>
              <a:tr h="914400">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BD Rhapsody™ Immune Response Panel Hs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~2,000–20,000 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Sample tag: samples from same type of cell (combining different donor PBMCs)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120 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914400">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Sample tag: samples from same type of cell (combining different type of cell line with PBMCs)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600 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2411920"/>
                  </a:ext>
                </a:extLst>
              </a:tr>
              <a:tr h="914400">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BD</a:t>
                      </a:r>
                      <a:r>
                        <a:rPr lang="en-US" sz="2300" b="0" i="0" baseline="30000" dirty="0">
                          <a:solidFill>
                            <a:schemeClr val="bg1"/>
                          </a:solidFill>
                          <a:effectLst/>
                          <a:latin typeface="FS Albert Pro" panose="02000503040000020004"/>
                          <a:ea typeface="Calibri" panose="020F0502020204030204" pitchFamily="34" charset="0"/>
                          <a:cs typeface="Arial" panose="020B0604020202020204" pitchFamily="34" charset="0"/>
                        </a:rPr>
                        <a:t>®</a:t>
                      </a: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 </a:t>
                      </a:r>
                      <a:r>
                        <a:rPr lang="en-US" sz="2300" b="0" i="0" dirty="0" err="1">
                          <a:solidFill>
                            <a:schemeClr val="bg1"/>
                          </a:solidFill>
                          <a:effectLst/>
                          <a:latin typeface="FS Albert Pro" panose="02000503040000020004"/>
                          <a:ea typeface="Calibri" panose="020F0502020204030204" pitchFamily="34" charset="0"/>
                          <a:cs typeface="Arial" panose="020B0604020202020204" pitchFamily="34" charset="0"/>
                        </a:rPr>
                        <a:t>AbSeq</a:t>
                      </a: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 Panel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1,000 reads/cell/</a:t>
                      </a:r>
                      <a:r>
                        <a:rPr lang="en-US" sz="2300" b="0" i="0" dirty="0" err="1">
                          <a:solidFill>
                            <a:schemeClr val="bg1"/>
                          </a:solidFill>
                          <a:effectLst/>
                          <a:latin typeface="FS Albert Pro" panose="02000503040000020004"/>
                          <a:ea typeface="Calibri" panose="020F0502020204030204" pitchFamily="34" charset="0"/>
                          <a:cs typeface="Arial" panose="020B0604020202020204" pitchFamily="34" charset="0"/>
                        </a:rPr>
                        <a:t>AbSeq</a:t>
                      </a: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38202723"/>
                  </a:ext>
                </a:extLst>
              </a:tr>
              <a:tr h="914400">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a:rPr>
                        <a:t>BD Rhapsody™ TCR Panel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~5,000 reads/T 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~15,000 reads/T 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521454"/>
                  </a:ext>
                </a:extLst>
              </a:tr>
              <a:tr h="914400">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a:rPr>
                        <a:t>BD Rhapsody™ BCR Panel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~5,000 reads/B cell</a:t>
                      </a:r>
                    </a:p>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0"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~15,000 reads/B cell*</a:t>
                      </a:r>
                    </a:p>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035472998"/>
                  </a:ext>
                </a:extLst>
              </a:tr>
            </a:tbl>
          </a:graphicData>
        </a:graphic>
      </p:graphicFrame>
      <p:sp>
        <p:nvSpPr>
          <p:cNvPr id="10" name="TextBox 9">
            <a:extLst>
              <a:ext uri="{FF2B5EF4-FFF2-40B4-BE49-F238E27FC236}">
                <a16:creationId xmlns:a16="http://schemas.microsoft.com/office/drawing/2014/main" id="{F6A89A87-BD61-49F5-A146-ABEEDF13056B}"/>
              </a:ext>
            </a:extLst>
          </p:cNvPr>
          <p:cNvSpPr txBox="1"/>
          <p:nvPr/>
        </p:nvSpPr>
        <p:spPr>
          <a:xfrm flipH="1">
            <a:off x="838200" y="9677400"/>
            <a:ext cx="10115550" cy="400110"/>
          </a:xfrm>
          <a:prstGeom prst="rect">
            <a:avLst/>
          </a:prstGeom>
          <a:ln w="12700">
            <a:miter lim="400000"/>
          </a:ln>
        </p:spPr>
        <p:txBody>
          <a:bodyPr wrap="square" lIns="91440" tIns="45720" rIns="91440" bIns="45720" rtlCol="0">
            <a:spAutoFit/>
          </a:bodyPr>
          <a:lstStyle/>
          <a:p>
            <a:pPr algn="l" defTabSz="825500" hangingPunct="1"/>
            <a:r>
              <a:rPr lang="en-US" sz="2000" dirty="0">
                <a:solidFill>
                  <a:schemeClr val="tx2"/>
                </a:solidFill>
                <a:latin typeface="FS Albert Pro Light" panose="02000503040000020004" pitchFamily="2" charset="0"/>
                <a:ea typeface="+mj-ea"/>
                <a:cs typeface="+mj-cs"/>
                <a:sym typeface="FSAlbertPro-Light"/>
              </a:rPr>
              <a:t>*See protocols for more detailed sequencing recommendations</a:t>
            </a:r>
          </a:p>
        </p:txBody>
      </p:sp>
    </p:spTree>
    <p:extLst>
      <p:ext uri="{BB962C8B-B14F-4D97-AF65-F5344CB8AC3E}">
        <p14:creationId xmlns:p14="http://schemas.microsoft.com/office/powerpoint/2010/main" val="16245091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3FC3523-0CC5-40B8-B6EA-D858BCE84828}"/>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5A45851A-8F4E-4B7A-80F5-311C7AC03299}"/>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r>
              <a:rPr lang="en-US" sz="5400" dirty="0">
                <a:solidFill>
                  <a:schemeClr val="tx2"/>
                </a:solidFill>
              </a:rPr>
              <a:t>Read requirements for sample tags/</a:t>
            </a:r>
            <a:r>
              <a:rPr lang="en-US" sz="5400" dirty="0" err="1">
                <a:solidFill>
                  <a:schemeClr val="tx2"/>
                </a:solidFill>
              </a:rPr>
              <a:t>AbSeq</a:t>
            </a:r>
            <a:r>
              <a:rPr lang="en-US" sz="5400" dirty="0">
                <a:solidFill>
                  <a:schemeClr val="tx2"/>
                </a:solidFill>
              </a:rPr>
              <a:t> and whole transcriptome analysis</a:t>
            </a:r>
          </a:p>
        </p:txBody>
      </p:sp>
      <p:graphicFrame>
        <p:nvGraphicFramePr>
          <p:cNvPr id="11" name="Table 10">
            <a:extLst>
              <a:ext uri="{FF2B5EF4-FFF2-40B4-BE49-F238E27FC236}">
                <a16:creationId xmlns:a16="http://schemas.microsoft.com/office/drawing/2014/main" id="{F5F5213C-261C-471F-9F3A-6BC6D0830E86}"/>
              </a:ext>
            </a:extLst>
          </p:cNvPr>
          <p:cNvGraphicFramePr>
            <a:graphicFrameLocks noGrp="1"/>
          </p:cNvGraphicFramePr>
          <p:nvPr>
            <p:extLst>
              <p:ext uri="{D42A27DB-BD31-4B8C-83A1-F6EECF244321}">
                <p14:modId xmlns:p14="http://schemas.microsoft.com/office/powerpoint/2010/main" val="4207992271"/>
              </p:ext>
            </p:extLst>
          </p:nvPr>
        </p:nvGraphicFramePr>
        <p:xfrm>
          <a:off x="838201" y="2952690"/>
          <a:ext cx="20955000" cy="6740758"/>
        </p:xfrm>
        <a:graphic>
          <a:graphicData uri="http://schemas.openxmlformats.org/drawingml/2006/table">
            <a:tbl>
              <a:tblPr firstRow="1" firstCol="1" bandRow="1">
                <a:tableStyleId>{5C22544A-7EE6-4342-B048-85BDC9FD1C3A}</a:tableStyleId>
              </a:tblPr>
              <a:tblGrid>
                <a:gridCol w="7888778">
                  <a:extLst>
                    <a:ext uri="{9D8B030D-6E8A-4147-A177-3AD203B41FA5}">
                      <a16:colId xmlns:a16="http://schemas.microsoft.com/office/drawing/2014/main" val="20000"/>
                    </a:ext>
                  </a:extLst>
                </a:gridCol>
                <a:gridCol w="7941005">
                  <a:extLst>
                    <a:ext uri="{9D8B030D-6E8A-4147-A177-3AD203B41FA5}">
                      <a16:colId xmlns:a16="http://schemas.microsoft.com/office/drawing/2014/main" val="20001"/>
                    </a:ext>
                  </a:extLst>
                </a:gridCol>
                <a:gridCol w="5125217">
                  <a:extLst>
                    <a:ext uri="{9D8B030D-6E8A-4147-A177-3AD203B41FA5}">
                      <a16:colId xmlns:a16="http://schemas.microsoft.com/office/drawing/2014/main" val="20002"/>
                    </a:ext>
                  </a:extLst>
                </a:gridCol>
              </a:tblGrid>
              <a:tr h="914400">
                <a:tc>
                  <a:txBody>
                    <a:bodyPr/>
                    <a:lstStyle/>
                    <a:p>
                      <a:pPr marL="0" marR="0" algn="l">
                        <a:lnSpc>
                          <a:spcPct val="107000"/>
                        </a:lnSpc>
                        <a:spcBef>
                          <a:spcPts val="0"/>
                        </a:spcBef>
                        <a:spcAft>
                          <a:spcPts val="0"/>
                        </a:spcAft>
                      </a:pPr>
                      <a:r>
                        <a:rPr lang="en-US" sz="2300" b="1" i="0" dirty="0">
                          <a:solidFill>
                            <a:schemeClr val="bg1"/>
                          </a:solidFill>
                          <a:effectLst/>
                          <a:latin typeface="FS Albert Pro" panose="02000503040000020004"/>
                          <a:ea typeface="Calibri" panose="020F0502020204030204" pitchFamily="34" charset="0"/>
                          <a:cs typeface="Arial" panose="020B0604020202020204" pitchFamily="34" charset="0"/>
                        </a:rPr>
                        <a:t>Gene panel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a:txBody>
                    <a:bodyPr/>
                    <a:lstStyle/>
                    <a:p>
                      <a:pPr marL="0" marR="0" algn="ctr">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Read requirement for data analysis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a:txBody>
                    <a:bodyPr/>
                    <a:lstStyle/>
                    <a:p>
                      <a:pPr marL="0" marR="0" algn="ctr">
                        <a:lnSpc>
                          <a:spcPct val="107000"/>
                        </a:lnSpc>
                        <a:spcBef>
                          <a:spcPts val="0"/>
                        </a:spcBef>
                        <a:spcAft>
                          <a:spcPts val="0"/>
                        </a:spcAft>
                      </a:pPr>
                      <a:r>
                        <a:rPr lang="en-US" sz="2300" b="1" i="0" dirty="0">
                          <a:solidFill>
                            <a:schemeClr val="bg1"/>
                          </a:solidFill>
                          <a:effectLst/>
                          <a:latin typeface="FS Albert Pro" panose="02000503040000020004"/>
                          <a:ea typeface="Calibri" panose="020F0502020204030204" pitchFamily="34" charset="0"/>
                          <a:cs typeface="Arial" panose="020B0604020202020204" pitchFamily="34" charset="0"/>
                        </a:rPr>
                        <a:t>Adjusted reads for sequencing pooled TCR/BCR libraries on Illumina™ platforms*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extLst>
                  <a:ext uri="{0D108BD9-81ED-4DB2-BD59-A6C34878D82A}">
                    <a16:rowId xmlns:a16="http://schemas.microsoft.com/office/drawing/2014/main" val="10001"/>
                  </a:ext>
                </a:extLst>
              </a:tr>
              <a:tr h="914400">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a:rPr>
                        <a:t>BD Rhapsody™ Immune Response Panel Hs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a:rPr>
                        <a:t>~2,000–20,000 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Sample tag: samples from same type of cell (combining different donor PBMCs)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a:rPr>
                        <a:t>120 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r h="914400">
                <a:tc>
                  <a:txBody>
                    <a:bodyPr/>
                    <a:lstStyle/>
                    <a:p>
                      <a:pPr marL="0" marR="0" lvl="0" indent="0" algn="l" defTabSz="58420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Sample tag: samples from same type of cell (combining different type of cell line with PBMCs)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600 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2411920"/>
                  </a:ext>
                </a:extLst>
              </a:tr>
              <a:tr h="914400">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a:rPr>
                        <a:t>BD</a:t>
                      </a:r>
                      <a:r>
                        <a:rPr lang="en-US" sz="2300" b="0" i="0" baseline="30000" dirty="0">
                          <a:solidFill>
                            <a:schemeClr val="bg1"/>
                          </a:solidFill>
                          <a:effectLst/>
                          <a:latin typeface="FS Albert Pro" panose="02000503040000020004"/>
                          <a:ea typeface="Calibri" panose="020F0502020204030204" pitchFamily="34" charset="0"/>
                          <a:cs typeface="Arial" panose="020B0604020202020204" pitchFamily="34" charset="0"/>
                        </a:rPr>
                        <a:t>®</a:t>
                      </a:r>
                      <a:r>
                        <a:rPr lang="en-US" sz="2300" b="0" i="0" dirty="0">
                          <a:solidFill>
                            <a:schemeClr val="bg1"/>
                          </a:solidFill>
                          <a:effectLst/>
                          <a:latin typeface="FS Albert Pro" panose="02000503040000020004"/>
                          <a:ea typeface="Calibri" panose="020F0502020204030204" pitchFamily="34" charset="0"/>
                          <a:cs typeface="Arial"/>
                        </a:rPr>
                        <a:t> </a:t>
                      </a:r>
                      <a:r>
                        <a:rPr lang="en-US" sz="2300" b="0" i="0" dirty="0" err="1">
                          <a:solidFill>
                            <a:schemeClr val="bg1"/>
                          </a:solidFill>
                          <a:effectLst/>
                          <a:latin typeface="FS Albert Pro" panose="02000503040000020004"/>
                          <a:ea typeface="Calibri" panose="020F0502020204030204" pitchFamily="34" charset="0"/>
                          <a:cs typeface="Arial"/>
                        </a:rPr>
                        <a:t>AbSeq</a:t>
                      </a:r>
                      <a:r>
                        <a:rPr lang="en-US" sz="2300" b="0" i="0" dirty="0">
                          <a:solidFill>
                            <a:schemeClr val="bg1"/>
                          </a:solidFill>
                          <a:effectLst/>
                          <a:latin typeface="FS Albert Pro" panose="02000503040000020004"/>
                          <a:ea typeface="Calibri" panose="020F0502020204030204" pitchFamily="34" charset="0"/>
                          <a:cs typeface="Arial"/>
                        </a:rPr>
                        <a:t> Panel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1,000 reads/cell/</a:t>
                      </a:r>
                      <a:r>
                        <a:rPr lang="en-US" sz="2300" b="0" i="0" dirty="0" err="1">
                          <a:solidFill>
                            <a:schemeClr val="bg1"/>
                          </a:solidFill>
                          <a:effectLst/>
                          <a:latin typeface="FS Albert Pro" panose="02000503040000020004"/>
                          <a:ea typeface="Calibri" panose="020F0502020204030204" pitchFamily="34" charset="0"/>
                          <a:cs typeface="Arial" panose="020B0604020202020204" pitchFamily="34" charset="0"/>
                        </a:rPr>
                        <a:t>AbSeq</a:t>
                      </a: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38202723"/>
                  </a:ext>
                </a:extLst>
              </a:tr>
              <a:tr h="914400">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a:rPr>
                        <a:t>BD Rhapsody™ TCR Panel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~5,000 reads/T 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~25,000 reads/T 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521454"/>
                  </a:ext>
                </a:extLst>
              </a:tr>
              <a:tr h="914400">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a:rPr>
                        <a:t>BD Rhapsody™ BCR Panel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~5,000 reads/B cell</a:t>
                      </a:r>
                    </a:p>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0"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~25,000 reads/B cell*</a:t>
                      </a:r>
                    </a:p>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035472998"/>
                  </a:ext>
                </a:extLst>
              </a:tr>
            </a:tbl>
          </a:graphicData>
        </a:graphic>
      </p:graphicFrame>
      <p:sp>
        <p:nvSpPr>
          <p:cNvPr id="12" name="TextBox 11">
            <a:extLst>
              <a:ext uri="{FF2B5EF4-FFF2-40B4-BE49-F238E27FC236}">
                <a16:creationId xmlns:a16="http://schemas.microsoft.com/office/drawing/2014/main" id="{7ACB7503-983E-4BC2-A4FC-FBA7F08ABB08}"/>
              </a:ext>
            </a:extLst>
          </p:cNvPr>
          <p:cNvSpPr txBox="1"/>
          <p:nvPr/>
        </p:nvSpPr>
        <p:spPr>
          <a:xfrm flipH="1">
            <a:off x="685796" y="9865261"/>
            <a:ext cx="19164304" cy="707886"/>
          </a:xfrm>
          <a:prstGeom prst="rect">
            <a:avLst/>
          </a:prstGeom>
          <a:ln w="12700">
            <a:miter lim="400000"/>
          </a:ln>
        </p:spPr>
        <p:txBody>
          <a:bodyPr wrap="square" lIns="91440" tIns="45720" rIns="91440" bIns="45720" numCol="2" rtlCol="0">
            <a:spAutoFit/>
          </a:bodyPr>
          <a:lstStyle/>
          <a:p>
            <a:pPr algn="l" defTabSz="825500" hangingPunct="1"/>
            <a:r>
              <a:rPr lang="en-US" sz="2000" dirty="0">
                <a:solidFill>
                  <a:schemeClr val="tx2"/>
                </a:solidFill>
                <a:latin typeface="FS Albert Pro Light" panose="02000503040000020004" pitchFamily="2" charset="0"/>
                <a:ea typeface="+mj-ea"/>
                <a:cs typeface="+mj-cs"/>
                <a:sym typeface="FSAlbertPro-Light"/>
              </a:rPr>
              <a:t>*See protocols for more detailed sequencing recommendations</a:t>
            </a:r>
          </a:p>
          <a:p>
            <a:pPr algn="l" defTabSz="825500" hangingPunct="1"/>
            <a:endParaRPr lang="en-US" sz="2000" dirty="0">
              <a:solidFill>
                <a:schemeClr val="tx2"/>
              </a:solidFill>
              <a:latin typeface="FS Albert Pro Light" panose="02000503040000020004" pitchFamily="2" charset="0"/>
              <a:ea typeface="+mj-ea"/>
              <a:cs typeface="+mj-cs"/>
              <a:sym typeface="FSAlbertPro-Light"/>
            </a:endParaRPr>
          </a:p>
          <a:p>
            <a:pPr algn="l" defTabSz="825500" hangingPunct="1"/>
            <a:r>
              <a:rPr lang="en-US" sz="2000" dirty="0">
                <a:solidFill>
                  <a:schemeClr val="tx2"/>
                </a:solidFill>
                <a:latin typeface="FS Albert Pro Light" panose="02000503040000020004" pitchFamily="2" charset="0"/>
                <a:ea typeface="+mj-ea"/>
                <a:cs typeface="+mj-cs"/>
                <a:sym typeface="FSAlbertPro-Light"/>
              </a:rPr>
              <a:t>Sequence </a:t>
            </a:r>
            <a:r>
              <a:rPr lang="en-US" sz="2000" dirty="0" err="1">
                <a:solidFill>
                  <a:schemeClr val="tx2"/>
                </a:solidFill>
                <a:latin typeface="FS Albert Pro Light" panose="02000503040000020004" pitchFamily="2" charset="0"/>
                <a:ea typeface="+mj-ea"/>
                <a:cs typeface="+mj-cs"/>
                <a:sym typeface="FSAlbertPro-Light"/>
              </a:rPr>
              <a:t>AbSeq</a:t>
            </a:r>
            <a:r>
              <a:rPr lang="en-US" sz="2000" dirty="0">
                <a:solidFill>
                  <a:schemeClr val="tx2"/>
                </a:solidFill>
                <a:latin typeface="FS Albert Pro Light" panose="02000503040000020004" pitchFamily="2" charset="0"/>
                <a:ea typeface="+mj-ea"/>
                <a:cs typeface="+mj-cs"/>
                <a:sym typeface="FSAlbertPro-Light"/>
              </a:rPr>
              <a:t> libraries together (recommended) or separately from sample tag, WTA and TCR/BCR libraires</a:t>
            </a:r>
          </a:p>
        </p:txBody>
      </p:sp>
      <p:sp>
        <p:nvSpPr>
          <p:cNvPr id="13" name="TextBox 12">
            <a:extLst>
              <a:ext uri="{FF2B5EF4-FFF2-40B4-BE49-F238E27FC236}">
                <a16:creationId xmlns:a16="http://schemas.microsoft.com/office/drawing/2014/main" id="{ADCCEE2B-386B-475E-A772-62BE1B2A8829}"/>
              </a:ext>
            </a:extLst>
          </p:cNvPr>
          <p:cNvSpPr txBox="1"/>
          <p:nvPr/>
        </p:nvSpPr>
        <p:spPr>
          <a:xfrm flipH="1">
            <a:off x="670298" y="10611849"/>
            <a:ext cx="22877802" cy="1569660"/>
          </a:xfrm>
          <a:prstGeom prst="rect">
            <a:avLst/>
          </a:prstGeom>
          <a:ln w="12700">
            <a:miter lim="400000"/>
          </a:ln>
        </p:spPr>
        <p:txBody>
          <a:bodyPr wrap="square" lIns="91440" tIns="45720" rIns="91440" bIns="45720" numCol="3" rtlCol="0">
            <a:spAutoFit/>
          </a:bodyPr>
          <a:lstStyle/>
          <a:p>
            <a:pPr algn="l" defTabSz="825500" hangingPunct="1"/>
            <a:r>
              <a:rPr lang="en-US" b="1" dirty="0">
                <a:solidFill>
                  <a:schemeClr val="tx2"/>
                </a:solidFill>
                <a:latin typeface="FS Albert Pro Light" panose="02000503040000020004" pitchFamily="2" charset="0"/>
                <a:ea typeface="+mj-ea"/>
                <a:cs typeface="+mj-cs"/>
                <a:sym typeface="FSAlbertPro-Light"/>
              </a:rPr>
              <a:t>WTA Library</a:t>
            </a:r>
          </a:p>
          <a:p>
            <a:pPr marL="342900" indent="-342900" algn="l" defTabSz="825500" hangingPunct="1">
              <a:buFont typeface="Arial" panose="020B0604020202020204" pitchFamily="34" charset="0"/>
              <a:buChar char="•"/>
            </a:pPr>
            <a:r>
              <a:rPr lang="en-US" dirty="0">
                <a:solidFill>
                  <a:schemeClr val="tx2"/>
                </a:solidFill>
                <a:latin typeface="FS Albert Pro Light" panose="02000503040000020004" pitchFamily="2" charset="0"/>
                <a:ea typeface="+mj-ea"/>
                <a:cs typeface="+mj-cs"/>
                <a:sym typeface="FSAlbertPro-Light"/>
              </a:rPr>
              <a:t>10,000 reads/cell for shallow sequencing</a:t>
            </a:r>
          </a:p>
          <a:p>
            <a:pPr marL="342900" indent="-342900" algn="l" defTabSz="825500" hangingPunct="1">
              <a:buFont typeface="Arial" panose="020B0604020202020204" pitchFamily="34" charset="0"/>
              <a:buChar char="•"/>
            </a:pPr>
            <a:r>
              <a:rPr lang="en-US" dirty="0">
                <a:solidFill>
                  <a:schemeClr val="tx2"/>
                </a:solidFill>
                <a:latin typeface="FS Albert Pro Light" panose="02000503040000020004" pitchFamily="2" charset="0"/>
                <a:ea typeface="+mj-ea"/>
                <a:cs typeface="+mj-cs"/>
                <a:sym typeface="FSAlbertPro-Light"/>
              </a:rPr>
              <a:t>50,000 reads/cell for moderate sequencing</a:t>
            </a:r>
          </a:p>
          <a:p>
            <a:pPr marL="342900" indent="-342900" algn="l" defTabSz="825500" hangingPunct="1">
              <a:buFont typeface="Arial" panose="020B0604020202020204" pitchFamily="34" charset="0"/>
              <a:buChar char="•"/>
            </a:pPr>
            <a:r>
              <a:rPr lang="en-US" dirty="0">
                <a:solidFill>
                  <a:schemeClr val="tx2"/>
                </a:solidFill>
                <a:latin typeface="FS Albert Pro Light" panose="02000503040000020004" pitchFamily="2" charset="0"/>
                <a:ea typeface="+mj-ea"/>
                <a:cs typeface="+mj-cs"/>
                <a:sym typeface="FSAlbertPro-Light"/>
              </a:rPr>
              <a:t>100,000 reads/cell for highly saturated deep sequencing</a:t>
            </a:r>
          </a:p>
        </p:txBody>
      </p:sp>
    </p:spTree>
    <p:extLst>
      <p:ext uri="{BB962C8B-B14F-4D97-AF65-F5344CB8AC3E}">
        <p14:creationId xmlns:p14="http://schemas.microsoft.com/office/powerpoint/2010/main" val="40033257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3FC3523-0CC5-40B8-B6EA-D858BCE84828}"/>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5A45851A-8F4E-4B7A-80F5-311C7AC03299}"/>
              </a:ext>
            </a:extLst>
          </p:cNvPr>
          <p:cNvSpPr txBox="1">
            <a:spLocks/>
          </p:cNvSpPr>
          <p:nvPr/>
        </p:nvSpPr>
        <p:spPr>
          <a:xfrm>
            <a:off x="457199" y="457200"/>
            <a:ext cx="16565881"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Example of pooling </a:t>
            </a:r>
            <a:r>
              <a:rPr lang="en-US" sz="5400" dirty="0" err="1">
                <a:solidFill>
                  <a:schemeClr val="tx2"/>
                </a:solidFill>
              </a:rPr>
              <a:t>AbSeq</a:t>
            </a:r>
            <a:r>
              <a:rPr lang="en-US" sz="5400" dirty="0">
                <a:solidFill>
                  <a:schemeClr val="tx2"/>
                </a:solidFill>
              </a:rPr>
              <a:t>/sample tag using enriched T or B cells or PBMCs stained with 30-plex BD</a:t>
            </a:r>
            <a:r>
              <a:rPr lang="en-US" sz="5400" baseline="30000" dirty="0">
                <a:solidFill>
                  <a:schemeClr val="tx2"/>
                </a:solidFill>
              </a:rPr>
              <a:t>®</a:t>
            </a:r>
            <a:r>
              <a:rPr lang="en-US" sz="5400" dirty="0">
                <a:solidFill>
                  <a:schemeClr val="tx2"/>
                </a:solidFill>
              </a:rPr>
              <a:t> </a:t>
            </a:r>
            <a:r>
              <a:rPr lang="en-US" sz="5400" dirty="0" err="1">
                <a:solidFill>
                  <a:schemeClr val="tx2"/>
                </a:solidFill>
              </a:rPr>
              <a:t>AbSeq</a:t>
            </a:r>
            <a:r>
              <a:rPr lang="en-US" sz="5400" dirty="0">
                <a:solidFill>
                  <a:schemeClr val="tx2"/>
                </a:solidFill>
              </a:rPr>
              <a:t> Panel</a:t>
            </a:r>
          </a:p>
        </p:txBody>
      </p:sp>
      <p:graphicFrame>
        <p:nvGraphicFramePr>
          <p:cNvPr id="11" name="Table 10">
            <a:extLst>
              <a:ext uri="{FF2B5EF4-FFF2-40B4-BE49-F238E27FC236}">
                <a16:creationId xmlns:a16="http://schemas.microsoft.com/office/drawing/2014/main" id="{AE9FF128-28C3-4FB7-A65F-265BF31CBE9D}"/>
              </a:ext>
            </a:extLst>
          </p:cNvPr>
          <p:cNvGraphicFramePr>
            <a:graphicFrameLocks noGrp="1"/>
          </p:cNvGraphicFramePr>
          <p:nvPr>
            <p:extLst>
              <p:ext uri="{D42A27DB-BD31-4B8C-83A1-F6EECF244321}">
                <p14:modId xmlns:p14="http://schemas.microsoft.com/office/powerpoint/2010/main" val="1032819080"/>
              </p:ext>
            </p:extLst>
          </p:nvPr>
        </p:nvGraphicFramePr>
        <p:xfrm>
          <a:off x="838200" y="2935502"/>
          <a:ext cx="21259798" cy="4639353"/>
        </p:xfrm>
        <a:graphic>
          <a:graphicData uri="http://schemas.openxmlformats.org/drawingml/2006/table">
            <a:tbl>
              <a:tblPr firstRow="1" firstCol="1" bandRow="1">
                <a:tableStyleId>{5C22544A-7EE6-4342-B048-85BDC9FD1C3A}</a:tableStyleId>
              </a:tblPr>
              <a:tblGrid>
                <a:gridCol w="4045599">
                  <a:extLst>
                    <a:ext uri="{9D8B030D-6E8A-4147-A177-3AD203B41FA5}">
                      <a16:colId xmlns:a16="http://schemas.microsoft.com/office/drawing/2014/main" val="20000"/>
                    </a:ext>
                  </a:extLst>
                </a:gridCol>
                <a:gridCol w="4072384">
                  <a:extLst>
                    <a:ext uri="{9D8B030D-6E8A-4147-A177-3AD203B41FA5}">
                      <a16:colId xmlns:a16="http://schemas.microsoft.com/office/drawing/2014/main" val="20001"/>
                    </a:ext>
                  </a:extLst>
                </a:gridCol>
                <a:gridCol w="2628363">
                  <a:extLst>
                    <a:ext uri="{9D8B030D-6E8A-4147-A177-3AD203B41FA5}">
                      <a16:colId xmlns:a16="http://schemas.microsoft.com/office/drawing/2014/main" val="20002"/>
                    </a:ext>
                  </a:extLst>
                </a:gridCol>
                <a:gridCol w="2628363">
                  <a:extLst>
                    <a:ext uri="{9D8B030D-6E8A-4147-A177-3AD203B41FA5}">
                      <a16:colId xmlns:a16="http://schemas.microsoft.com/office/drawing/2014/main" val="2656008037"/>
                    </a:ext>
                  </a:extLst>
                </a:gridCol>
                <a:gridCol w="2628363">
                  <a:extLst>
                    <a:ext uri="{9D8B030D-6E8A-4147-A177-3AD203B41FA5}">
                      <a16:colId xmlns:a16="http://schemas.microsoft.com/office/drawing/2014/main" val="1411649422"/>
                    </a:ext>
                  </a:extLst>
                </a:gridCol>
                <a:gridCol w="2628363">
                  <a:extLst>
                    <a:ext uri="{9D8B030D-6E8A-4147-A177-3AD203B41FA5}">
                      <a16:colId xmlns:a16="http://schemas.microsoft.com/office/drawing/2014/main" val="3955386989"/>
                    </a:ext>
                  </a:extLst>
                </a:gridCol>
                <a:gridCol w="2628363">
                  <a:extLst>
                    <a:ext uri="{9D8B030D-6E8A-4147-A177-3AD203B41FA5}">
                      <a16:colId xmlns:a16="http://schemas.microsoft.com/office/drawing/2014/main" val="3063501518"/>
                    </a:ext>
                  </a:extLst>
                </a:gridCol>
              </a:tblGrid>
              <a:tr h="914400">
                <a:tc>
                  <a:txBody>
                    <a:bodyPr/>
                    <a:lstStyle/>
                    <a:p>
                      <a:pPr marL="0" marR="0" algn="l">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Library type</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Correction factor for low clustering</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Cell number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Reads needed</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 pooling</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Volume based on total 50 µL pool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9224">
                <a:tc gridSpan="7">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Calculating pooling rations based on 10,000 T or B cells or 10,000 PBMCs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extLst>
                  <a:ext uri="{0D108BD9-81ED-4DB2-BD59-A6C34878D82A}">
                    <a16:rowId xmlns:a16="http://schemas.microsoft.com/office/drawing/2014/main" val="328087763"/>
                  </a:ext>
                </a:extLst>
              </a:tr>
              <a:tr h="914400">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ST (combining different cell types)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1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err="1">
                          <a:solidFill>
                            <a:schemeClr val="bg1"/>
                          </a:solidFill>
                          <a:effectLst/>
                          <a:latin typeface="FS Albert Pro" panose="02000503040000020004"/>
                          <a:ea typeface="Calibri" panose="020F0502020204030204" pitchFamily="34" charset="0"/>
                          <a:cs typeface="Arial" panose="020B0604020202020204" pitchFamily="34" charset="0"/>
                        </a:rPr>
                        <a:t>AbSeq</a:t>
                      </a: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 30-plex</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300,000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300,000,000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98%</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49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13228406"/>
                  </a:ext>
                </a:extLst>
              </a:tr>
              <a:tr h="914400">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Total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300,000,000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100%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50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2736"/>
                  </a:ext>
                </a:extLst>
              </a:tr>
            </a:tbl>
          </a:graphicData>
        </a:graphic>
      </p:graphicFrame>
      <p:sp>
        <p:nvSpPr>
          <p:cNvPr id="12" name="TextBox 11">
            <a:extLst>
              <a:ext uri="{FF2B5EF4-FFF2-40B4-BE49-F238E27FC236}">
                <a16:creationId xmlns:a16="http://schemas.microsoft.com/office/drawing/2014/main" id="{7EFB2BDC-3B36-4B79-9273-C65D9C72B597}"/>
              </a:ext>
            </a:extLst>
          </p:cNvPr>
          <p:cNvSpPr txBox="1"/>
          <p:nvPr/>
        </p:nvSpPr>
        <p:spPr>
          <a:xfrm>
            <a:off x="838200" y="11315700"/>
            <a:ext cx="5687776" cy="830997"/>
          </a:xfrm>
          <a:prstGeom prst="rect">
            <a:avLst/>
          </a:prstGeom>
          <a:ln w="12700">
            <a:miter lim="400000"/>
          </a:ln>
        </p:spPr>
        <p:txBody>
          <a:bodyPr wrap="none" lIns="91440" tIns="45720" rIns="91440" bIns="45720" rtlCol="0">
            <a:spAutoFit/>
          </a:bodyPr>
          <a:lstStyle/>
          <a:p>
            <a:pPr algn="l" defTabSz="825500" hangingPunct="1"/>
            <a:r>
              <a:rPr lang="en-US" sz="4800">
                <a:solidFill>
                  <a:schemeClr val="tx2"/>
                </a:solidFill>
                <a:latin typeface="FS Albert Pro Light" panose="02000503040000020004" pitchFamily="2" charset="0"/>
                <a:ea typeface="+mj-ea"/>
                <a:cs typeface="+mj-cs"/>
                <a:sym typeface="FSAlbertPro-Light"/>
              </a:rPr>
              <a:t>Sequenced separately</a:t>
            </a:r>
          </a:p>
        </p:txBody>
      </p:sp>
    </p:spTree>
    <p:extLst>
      <p:ext uri="{BB962C8B-B14F-4D97-AF65-F5344CB8AC3E}">
        <p14:creationId xmlns:p14="http://schemas.microsoft.com/office/powerpoint/2010/main" val="1955604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3FC3523-0CC5-40B8-B6EA-D858BCE84828}"/>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5A45851A-8F4E-4B7A-80F5-311C7AC03299}"/>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Example of pooling targeted mRNA and TCR/BCR libraries from enriched T or B cells</a:t>
            </a:r>
          </a:p>
        </p:txBody>
      </p:sp>
      <p:sp>
        <p:nvSpPr>
          <p:cNvPr id="12" name="TextBox 11">
            <a:extLst>
              <a:ext uri="{FF2B5EF4-FFF2-40B4-BE49-F238E27FC236}">
                <a16:creationId xmlns:a16="http://schemas.microsoft.com/office/drawing/2014/main" id="{7EFB2BDC-3B36-4B79-9273-C65D9C72B597}"/>
              </a:ext>
            </a:extLst>
          </p:cNvPr>
          <p:cNvSpPr txBox="1"/>
          <p:nvPr/>
        </p:nvSpPr>
        <p:spPr>
          <a:xfrm>
            <a:off x="838200" y="11315700"/>
            <a:ext cx="5687776" cy="830997"/>
          </a:xfrm>
          <a:prstGeom prst="rect">
            <a:avLst/>
          </a:prstGeom>
          <a:ln w="12700">
            <a:miter lim="400000"/>
          </a:ln>
        </p:spPr>
        <p:txBody>
          <a:bodyPr wrap="none" lIns="91440" tIns="45720" rIns="91440" bIns="45720" rtlCol="0">
            <a:spAutoFit/>
          </a:bodyPr>
          <a:lstStyle/>
          <a:p>
            <a:pPr algn="l" defTabSz="825500" hangingPunct="1"/>
            <a:r>
              <a:rPr lang="en-US" sz="4800">
                <a:solidFill>
                  <a:schemeClr val="tx2"/>
                </a:solidFill>
                <a:latin typeface="FS Albert Pro Light" panose="02000503040000020004" pitchFamily="2" charset="0"/>
                <a:ea typeface="+mj-ea"/>
                <a:cs typeface="+mj-cs"/>
                <a:sym typeface="FSAlbertPro-Light"/>
              </a:rPr>
              <a:t>Sequenced separately</a:t>
            </a:r>
          </a:p>
        </p:txBody>
      </p:sp>
      <p:graphicFrame>
        <p:nvGraphicFramePr>
          <p:cNvPr id="9" name="Table 8">
            <a:extLst>
              <a:ext uri="{FF2B5EF4-FFF2-40B4-BE49-F238E27FC236}">
                <a16:creationId xmlns:a16="http://schemas.microsoft.com/office/drawing/2014/main" id="{057E17D3-2713-4A83-99E9-CB4308D5DA96}"/>
              </a:ext>
            </a:extLst>
          </p:cNvPr>
          <p:cNvGraphicFramePr>
            <a:graphicFrameLocks noGrp="1"/>
          </p:cNvGraphicFramePr>
          <p:nvPr>
            <p:extLst>
              <p:ext uri="{D42A27DB-BD31-4B8C-83A1-F6EECF244321}">
                <p14:modId xmlns:p14="http://schemas.microsoft.com/office/powerpoint/2010/main" val="1401242499"/>
              </p:ext>
            </p:extLst>
          </p:nvPr>
        </p:nvGraphicFramePr>
        <p:xfrm>
          <a:off x="838200" y="2935502"/>
          <a:ext cx="21107401" cy="4639353"/>
        </p:xfrm>
        <a:graphic>
          <a:graphicData uri="http://schemas.openxmlformats.org/drawingml/2006/table">
            <a:tbl>
              <a:tblPr firstRow="1" firstCol="1" bandRow="1">
                <a:tableStyleId>{5C22544A-7EE6-4342-B048-85BDC9FD1C3A}</a:tableStyleId>
              </a:tblPr>
              <a:tblGrid>
                <a:gridCol w="4016599">
                  <a:extLst>
                    <a:ext uri="{9D8B030D-6E8A-4147-A177-3AD203B41FA5}">
                      <a16:colId xmlns:a16="http://schemas.microsoft.com/office/drawing/2014/main" val="20000"/>
                    </a:ext>
                  </a:extLst>
                </a:gridCol>
                <a:gridCol w="4043192">
                  <a:extLst>
                    <a:ext uri="{9D8B030D-6E8A-4147-A177-3AD203B41FA5}">
                      <a16:colId xmlns:a16="http://schemas.microsoft.com/office/drawing/2014/main" val="20001"/>
                    </a:ext>
                  </a:extLst>
                </a:gridCol>
                <a:gridCol w="2609522">
                  <a:extLst>
                    <a:ext uri="{9D8B030D-6E8A-4147-A177-3AD203B41FA5}">
                      <a16:colId xmlns:a16="http://schemas.microsoft.com/office/drawing/2014/main" val="20002"/>
                    </a:ext>
                  </a:extLst>
                </a:gridCol>
                <a:gridCol w="2609522">
                  <a:extLst>
                    <a:ext uri="{9D8B030D-6E8A-4147-A177-3AD203B41FA5}">
                      <a16:colId xmlns:a16="http://schemas.microsoft.com/office/drawing/2014/main" val="2656008037"/>
                    </a:ext>
                  </a:extLst>
                </a:gridCol>
                <a:gridCol w="2609522">
                  <a:extLst>
                    <a:ext uri="{9D8B030D-6E8A-4147-A177-3AD203B41FA5}">
                      <a16:colId xmlns:a16="http://schemas.microsoft.com/office/drawing/2014/main" val="1411649422"/>
                    </a:ext>
                  </a:extLst>
                </a:gridCol>
                <a:gridCol w="2609522">
                  <a:extLst>
                    <a:ext uri="{9D8B030D-6E8A-4147-A177-3AD203B41FA5}">
                      <a16:colId xmlns:a16="http://schemas.microsoft.com/office/drawing/2014/main" val="3955386989"/>
                    </a:ext>
                  </a:extLst>
                </a:gridCol>
                <a:gridCol w="2609522">
                  <a:extLst>
                    <a:ext uri="{9D8B030D-6E8A-4147-A177-3AD203B41FA5}">
                      <a16:colId xmlns:a16="http://schemas.microsoft.com/office/drawing/2014/main" val="3063501518"/>
                    </a:ext>
                  </a:extLst>
                </a:gridCol>
              </a:tblGrid>
              <a:tr h="914400">
                <a:tc>
                  <a:txBody>
                    <a:bodyPr/>
                    <a:lstStyle/>
                    <a:p>
                      <a:pPr marL="0" marR="0" algn="l">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Library type</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Correction factor for low clustering</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Cell number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Reads needed</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 pooling</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Volume based on total 50 µL pool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9224">
                <a:tc gridSpan="7">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Calculating pooling rations based on 10,000 T or B cells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extLst>
                  <a:ext uri="{0D108BD9-81ED-4DB2-BD59-A6C34878D82A}">
                    <a16:rowId xmlns:a16="http://schemas.microsoft.com/office/drawing/2014/main" val="328087763"/>
                  </a:ext>
                </a:extLst>
              </a:tr>
              <a:tr h="914400">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mRNA targeted</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12%</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6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TCR or BCR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5,000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3</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150,000,000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88%</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44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13228406"/>
                  </a:ext>
                </a:extLst>
              </a:tr>
              <a:tr h="914400">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Total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170,000,000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100%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50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2736"/>
                  </a:ext>
                </a:extLst>
              </a:tr>
            </a:tbl>
          </a:graphicData>
        </a:graphic>
      </p:graphicFrame>
    </p:spTree>
    <p:extLst>
      <p:ext uri="{BB962C8B-B14F-4D97-AF65-F5344CB8AC3E}">
        <p14:creationId xmlns:p14="http://schemas.microsoft.com/office/powerpoint/2010/main" val="14673891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3FC3523-0CC5-40B8-B6EA-D858BCE84828}"/>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5A45851A-8F4E-4B7A-80F5-311C7AC03299}"/>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Example of pooling targeted mRNA and TCR/BCR libraries from PBMCs</a:t>
            </a:r>
          </a:p>
        </p:txBody>
      </p:sp>
      <p:sp>
        <p:nvSpPr>
          <p:cNvPr id="12" name="TextBox 11">
            <a:extLst>
              <a:ext uri="{FF2B5EF4-FFF2-40B4-BE49-F238E27FC236}">
                <a16:creationId xmlns:a16="http://schemas.microsoft.com/office/drawing/2014/main" id="{7EFB2BDC-3B36-4B79-9273-C65D9C72B597}"/>
              </a:ext>
            </a:extLst>
          </p:cNvPr>
          <p:cNvSpPr txBox="1"/>
          <p:nvPr/>
        </p:nvSpPr>
        <p:spPr>
          <a:xfrm>
            <a:off x="838200" y="11315700"/>
            <a:ext cx="5687776" cy="830997"/>
          </a:xfrm>
          <a:prstGeom prst="rect">
            <a:avLst/>
          </a:prstGeom>
          <a:ln w="12700">
            <a:miter lim="400000"/>
          </a:ln>
        </p:spPr>
        <p:txBody>
          <a:bodyPr wrap="none" lIns="91440" tIns="45720" rIns="91440" bIns="45720" rtlCol="0">
            <a:spAutoFit/>
          </a:bodyPr>
          <a:lstStyle/>
          <a:p>
            <a:pPr algn="l" defTabSz="825500" hangingPunct="1"/>
            <a:r>
              <a:rPr lang="en-US" sz="4800">
                <a:solidFill>
                  <a:schemeClr val="tx2"/>
                </a:solidFill>
                <a:latin typeface="FS Albert Pro Light" panose="02000503040000020004" pitchFamily="2" charset="0"/>
                <a:ea typeface="+mj-ea"/>
                <a:cs typeface="+mj-cs"/>
                <a:sym typeface="FSAlbertPro-Light"/>
              </a:rPr>
              <a:t>Sequenced separately</a:t>
            </a:r>
          </a:p>
        </p:txBody>
      </p:sp>
      <p:graphicFrame>
        <p:nvGraphicFramePr>
          <p:cNvPr id="10" name="Table 9">
            <a:extLst>
              <a:ext uri="{FF2B5EF4-FFF2-40B4-BE49-F238E27FC236}">
                <a16:creationId xmlns:a16="http://schemas.microsoft.com/office/drawing/2014/main" id="{E5B8A522-DAFD-4CAD-9D82-CF5E934C4702}"/>
              </a:ext>
            </a:extLst>
          </p:cNvPr>
          <p:cNvGraphicFramePr>
            <a:graphicFrameLocks noGrp="1"/>
          </p:cNvGraphicFramePr>
          <p:nvPr>
            <p:extLst>
              <p:ext uri="{D42A27DB-BD31-4B8C-83A1-F6EECF244321}">
                <p14:modId xmlns:p14="http://schemas.microsoft.com/office/powerpoint/2010/main" val="3879588202"/>
              </p:ext>
            </p:extLst>
          </p:nvPr>
        </p:nvGraphicFramePr>
        <p:xfrm>
          <a:off x="838201" y="2933700"/>
          <a:ext cx="20897849" cy="5553753"/>
        </p:xfrm>
        <a:graphic>
          <a:graphicData uri="http://schemas.openxmlformats.org/drawingml/2006/table">
            <a:tbl>
              <a:tblPr firstRow="1" firstCol="1" bandRow="1">
                <a:tableStyleId>{5C22544A-7EE6-4342-B048-85BDC9FD1C3A}</a:tableStyleId>
              </a:tblPr>
              <a:tblGrid>
                <a:gridCol w="4049224">
                  <a:extLst>
                    <a:ext uri="{9D8B030D-6E8A-4147-A177-3AD203B41FA5}">
                      <a16:colId xmlns:a16="http://schemas.microsoft.com/office/drawing/2014/main" val="20000"/>
                    </a:ext>
                  </a:extLst>
                </a:gridCol>
                <a:gridCol w="4076033">
                  <a:extLst>
                    <a:ext uri="{9D8B030D-6E8A-4147-A177-3AD203B41FA5}">
                      <a16:colId xmlns:a16="http://schemas.microsoft.com/office/drawing/2014/main" val="20001"/>
                    </a:ext>
                  </a:extLst>
                </a:gridCol>
                <a:gridCol w="2630719">
                  <a:extLst>
                    <a:ext uri="{9D8B030D-6E8A-4147-A177-3AD203B41FA5}">
                      <a16:colId xmlns:a16="http://schemas.microsoft.com/office/drawing/2014/main" val="20002"/>
                    </a:ext>
                  </a:extLst>
                </a:gridCol>
                <a:gridCol w="2630719">
                  <a:extLst>
                    <a:ext uri="{9D8B030D-6E8A-4147-A177-3AD203B41FA5}">
                      <a16:colId xmlns:a16="http://schemas.microsoft.com/office/drawing/2014/main" val="2656008037"/>
                    </a:ext>
                  </a:extLst>
                </a:gridCol>
                <a:gridCol w="2630719">
                  <a:extLst>
                    <a:ext uri="{9D8B030D-6E8A-4147-A177-3AD203B41FA5}">
                      <a16:colId xmlns:a16="http://schemas.microsoft.com/office/drawing/2014/main" val="1411649422"/>
                    </a:ext>
                  </a:extLst>
                </a:gridCol>
                <a:gridCol w="2630719">
                  <a:extLst>
                    <a:ext uri="{9D8B030D-6E8A-4147-A177-3AD203B41FA5}">
                      <a16:colId xmlns:a16="http://schemas.microsoft.com/office/drawing/2014/main" val="3955386989"/>
                    </a:ext>
                  </a:extLst>
                </a:gridCol>
                <a:gridCol w="2249716">
                  <a:extLst>
                    <a:ext uri="{9D8B030D-6E8A-4147-A177-3AD203B41FA5}">
                      <a16:colId xmlns:a16="http://schemas.microsoft.com/office/drawing/2014/main" val="3063501518"/>
                    </a:ext>
                  </a:extLst>
                </a:gridCol>
              </a:tblGrid>
              <a:tr h="914400">
                <a:tc>
                  <a:txBody>
                    <a:bodyPr/>
                    <a:lstStyle/>
                    <a:p>
                      <a:pPr marL="0" marR="0" algn="l">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Library type</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Correction factor for low clustering</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Cell number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Reads needed</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 pooling</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Volume based on total 50 µL pool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9224">
                <a:tc gridSpan="7">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Calculating pooling rations based on 10,000 PBMCs, assuming 20% B cells and 40% T cells in the PBMC population</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extLst>
                  <a:ext uri="{0D108BD9-81ED-4DB2-BD59-A6C34878D82A}">
                    <a16:rowId xmlns:a16="http://schemas.microsoft.com/office/drawing/2014/main" val="328087763"/>
                  </a:ext>
                </a:extLst>
              </a:tr>
              <a:tr h="914400">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mRNA targeted</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18%</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9.1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TCR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5,000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3</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4,000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60,000,000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55%</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27.3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13228406"/>
                  </a:ext>
                </a:extLst>
              </a:tr>
              <a:tr h="914400">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BCR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5,000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3</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30,000,000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27%</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13.6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2736"/>
                  </a:ext>
                </a:extLst>
              </a:tr>
              <a:tr h="914400">
                <a:tc>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Total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110,000,000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100%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dirty="0">
                          <a:solidFill>
                            <a:schemeClr val="bg1"/>
                          </a:solidFill>
                          <a:effectLst/>
                          <a:latin typeface="FS Albert Pro" panose="02000503040000020004"/>
                          <a:ea typeface="Calibri" panose="020F0502020204030204" pitchFamily="34" charset="0"/>
                          <a:cs typeface="Arial" panose="020B0604020202020204" pitchFamily="34" charset="0"/>
                        </a:rPr>
                        <a:t>50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585079853"/>
                  </a:ext>
                </a:extLst>
              </a:tr>
            </a:tbl>
          </a:graphicData>
        </a:graphic>
      </p:graphicFrame>
    </p:spTree>
    <p:extLst>
      <p:ext uri="{BB962C8B-B14F-4D97-AF65-F5344CB8AC3E}">
        <p14:creationId xmlns:p14="http://schemas.microsoft.com/office/powerpoint/2010/main" val="1650489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3FC3523-0CC5-40B8-B6EA-D858BCE84828}"/>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5A45851A-8F4E-4B7A-80F5-311C7AC03299}"/>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Example of pooling using enriched T or B Cells stained with 30-plex BD</a:t>
            </a:r>
            <a:r>
              <a:rPr lang="en-US" sz="5400" baseline="30000" dirty="0">
                <a:solidFill>
                  <a:schemeClr val="tx2"/>
                </a:solidFill>
              </a:rPr>
              <a:t>®</a:t>
            </a:r>
            <a:r>
              <a:rPr lang="en-US" sz="5400" dirty="0">
                <a:solidFill>
                  <a:schemeClr val="tx2"/>
                </a:solidFill>
              </a:rPr>
              <a:t> </a:t>
            </a:r>
            <a:r>
              <a:rPr lang="en-US" sz="5400" dirty="0" err="1">
                <a:solidFill>
                  <a:schemeClr val="tx2"/>
                </a:solidFill>
              </a:rPr>
              <a:t>AbSeq</a:t>
            </a:r>
            <a:r>
              <a:rPr lang="en-US" sz="5400" dirty="0">
                <a:solidFill>
                  <a:schemeClr val="tx2"/>
                </a:solidFill>
              </a:rPr>
              <a:t> Panel</a:t>
            </a:r>
          </a:p>
        </p:txBody>
      </p:sp>
      <p:sp>
        <p:nvSpPr>
          <p:cNvPr id="12" name="TextBox 11">
            <a:extLst>
              <a:ext uri="{FF2B5EF4-FFF2-40B4-BE49-F238E27FC236}">
                <a16:creationId xmlns:a16="http://schemas.microsoft.com/office/drawing/2014/main" id="{7EFB2BDC-3B36-4B79-9273-C65D9C72B597}"/>
              </a:ext>
            </a:extLst>
          </p:cNvPr>
          <p:cNvSpPr txBox="1"/>
          <p:nvPr/>
        </p:nvSpPr>
        <p:spPr>
          <a:xfrm>
            <a:off x="838200" y="11315700"/>
            <a:ext cx="11541942" cy="830997"/>
          </a:xfrm>
          <a:prstGeom prst="rect">
            <a:avLst/>
          </a:prstGeom>
          <a:ln w="12700">
            <a:miter lim="400000"/>
          </a:ln>
        </p:spPr>
        <p:txBody>
          <a:bodyPr wrap="none" lIns="91440" tIns="45720" rIns="91440" bIns="45720" rtlCol="0">
            <a:spAutoFit/>
          </a:bodyPr>
          <a:lstStyle/>
          <a:p>
            <a:pPr algn="l" defTabSz="825500" hangingPunct="1"/>
            <a:r>
              <a:rPr lang="en-US" sz="4800">
                <a:solidFill>
                  <a:schemeClr val="tx2"/>
                </a:solidFill>
                <a:latin typeface="FS Albert Pro Light" panose="02000503040000020004" pitchFamily="2" charset="0"/>
                <a:ea typeface="+mj-ea"/>
                <a:cs typeface="+mj-cs"/>
                <a:sym typeface="FSAlbertPro-Light"/>
              </a:rPr>
              <a:t>Sequenced in combination with other libraries</a:t>
            </a:r>
          </a:p>
        </p:txBody>
      </p:sp>
      <p:graphicFrame>
        <p:nvGraphicFramePr>
          <p:cNvPr id="11" name="Table 10">
            <a:extLst>
              <a:ext uri="{FF2B5EF4-FFF2-40B4-BE49-F238E27FC236}">
                <a16:creationId xmlns:a16="http://schemas.microsoft.com/office/drawing/2014/main" id="{DF943A44-E212-4858-A295-E5CC0B1E8280}"/>
              </a:ext>
            </a:extLst>
          </p:cNvPr>
          <p:cNvGraphicFramePr>
            <a:graphicFrameLocks noGrp="1"/>
          </p:cNvGraphicFramePr>
          <p:nvPr>
            <p:extLst>
              <p:ext uri="{D42A27DB-BD31-4B8C-83A1-F6EECF244321}">
                <p14:modId xmlns:p14="http://schemas.microsoft.com/office/powerpoint/2010/main" val="3644620380"/>
              </p:ext>
            </p:extLst>
          </p:nvPr>
        </p:nvGraphicFramePr>
        <p:xfrm>
          <a:off x="838200" y="2943262"/>
          <a:ext cx="20764499" cy="6135624"/>
        </p:xfrm>
        <a:graphic>
          <a:graphicData uri="http://schemas.openxmlformats.org/drawingml/2006/table">
            <a:tbl>
              <a:tblPr firstRow="1" firstCol="1" bandRow="1">
                <a:tableStyleId>{5C22544A-7EE6-4342-B048-85BDC9FD1C3A}</a:tableStyleId>
              </a:tblPr>
              <a:tblGrid>
                <a:gridCol w="3264522">
                  <a:extLst>
                    <a:ext uri="{9D8B030D-6E8A-4147-A177-3AD203B41FA5}">
                      <a16:colId xmlns:a16="http://schemas.microsoft.com/office/drawing/2014/main" val="20000"/>
                    </a:ext>
                  </a:extLst>
                </a:gridCol>
                <a:gridCol w="3014777">
                  <a:extLst>
                    <a:ext uri="{9D8B030D-6E8A-4147-A177-3AD203B41FA5}">
                      <a16:colId xmlns:a16="http://schemas.microsoft.com/office/drawing/2014/main" val="441105016"/>
                    </a:ext>
                  </a:extLst>
                </a:gridCol>
                <a:gridCol w="3514267">
                  <a:extLst>
                    <a:ext uri="{9D8B030D-6E8A-4147-A177-3AD203B41FA5}">
                      <a16:colId xmlns:a16="http://schemas.microsoft.com/office/drawing/2014/main" val="2309802404"/>
                    </a:ext>
                  </a:extLst>
                </a:gridCol>
                <a:gridCol w="2479609">
                  <a:extLst>
                    <a:ext uri="{9D8B030D-6E8A-4147-A177-3AD203B41FA5}">
                      <a16:colId xmlns:a16="http://schemas.microsoft.com/office/drawing/2014/main" val="927110815"/>
                    </a:ext>
                  </a:extLst>
                </a:gridCol>
                <a:gridCol w="2675838">
                  <a:extLst>
                    <a:ext uri="{9D8B030D-6E8A-4147-A177-3AD203B41FA5}">
                      <a16:colId xmlns:a16="http://schemas.microsoft.com/office/drawing/2014/main" val="2791110722"/>
                    </a:ext>
                  </a:extLst>
                </a:gridCol>
                <a:gridCol w="2461771">
                  <a:extLst>
                    <a:ext uri="{9D8B030D-6E8A-4147-A177-3AD203B41FA5}">
                      <a16:colId xmlns:a16="http://schemas.microsoft.com/office/drawing/2014/main" val="1466311862"/>
                    </a:ext>
                  </a:extLst>
                </a:gridCol>
                <a:gridCol w="3353715">
                  <a:extLst>
                    <a:ext uri="{9D8B030D-6E8A-4147-A177-3AD203B41FA5}">
                      <a16:colId xmlns:a16="http://schemas.microsoft.com/office/drawing/2014/main" val="3192839855"/>
                    </a:ext>
                  </a:extLst>
                </a:gridCol>
              </a:tblGrid>
              <a:tr h="914400">
                <a:tc>
                  <a:txBody>
                    <a:bodyPr/>
                    <a:lstStyle/>
                    <a:p>
                      <a:pPr marL="0" marR="0" algn="l">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Library type</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Correction factor for low clustering</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Cell number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Reads needed</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 pooling</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Volume based on total 50 µL pool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9224">
                <a:tc gridSpan="7">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Calculating pooling rations based on 10,000 T or B cells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087763"/>
                  </a:ext>
                </a:extLst>
              </a:tr>
              <a:tr h="914400">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mRNA targeted</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4%</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2.5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ST (combining different cell types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600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6,000,000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1%</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l">
                        <a:lnSpc>
                          <a:spcPct val="107000"/>
                        </a:lnSpc>
                        <a:spcBef>
                          <a:spcPts val="0"/>
                        </a:spcBef>
                        <a:spcAft>
                          <a:spcPts val="0"/>
                        </a:spcAft>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0.8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13228406"/>
                  </a:ext>
                </a:extLst>
              </a:tr>
              <a:tr h="914400">
                <a:tc>
                  <a:txBody>
                    <a:bodyPr/>
                    <a:lstStyle/>
                    <a:p>
                      <a:pPr marL="0" marR="0" algn="l">
                        <a:lnSpc>
                          <a:spcPct val="107000"/>
                        </a:lnSpc>
                        <a:spcBef>
                          <a:spcPts val="0"/>
                        </a:spcBef>
                        <a:spcAft>
                          <a:spcPts val="0"/>
                        </a:spcAft>
                      </a:pPr>
                      <a:r>
                        <a:rPr lang="en-US" sz="2300" b="0" i="0" err="1">
                          <a:solidFill>
                            <a:schemeClr val="tx2"/>
                          </a:solidFill>
                          <a:effectLst/>
                          <a:latin typeface="FS Albert Pro" panose="02000503040000020004"/>
                          <a:ea typeface="Calibri" panose="020F0502020204030204" pitchFamily="34" charset="0"/>
                          <a:cs typeface="Arial" panose="020B0604020202020204" pitchFamily="34" charset="0"/>
                        </a:rPr>
                        <a:t>AbSeq</a:t>
                      </a: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 30-plex</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30,000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300,000,000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63%</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37.8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2736"/>
                  </a:ext>
                </a:extLst>
              </a:tr>
              <a:tr h="914400">
                <a:tc>
                  <a:txBody>
                    <a:bodyPr/>
                    <a:lstStyle/>
                    <a:p>
                      <a:pPr marL="0" marR="0" algn="l">
                        <a:lnSpc>
                          <a:spcPct val="107000"/>
                        </a:lnSpc>
                        <a:spcBef>
                          <a:spcPts val="0"/>
                        </a:spcBef>
                        <a:spcAft>
                          <a:spcPts val="0"/>
                        </a:spcAft>
                      </a:pPr>
                      <a:r>
                        <a:rPr lang="en-US" sz="2300" b="0" i="0">
                          <a:solidFill>
                            <a:schemeClr val="bg1">
                              <a:lumMod val="65000"/>
                            </a:schemeClr>
                          </a:solidFill>
                          <a:effectLst/>
                          <a:latin typeface="FS Albert Pro" panose="02000503040000020004"/>
                          <a:ea typeface="Calibri" panose="020F0502020204030204" pitchFamily="34" charset="0"/>
                          <a:cs typeface="Arial" panose="020B0604020202020204" pitchFamily="34" charset="0"/>
                        </a:rPr>
                        <a:t>TCR or BCR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l">
                        <a:lnSpc>
                          <a:spcPct val="107000"/>
                        </a:lnSpc>
                        <a:spcBef>
                          <a:spcPts val="0"/>
                        </a:spcBef>
                        <a:spcAft>
                          <a:spcPts val="0"/>
                        </a:spcAft>
                      </a:pPr>
                      <a:r>
                        <a:rPr lang="en-US" sz="2300" b="0" i="0">
                          <a:solidFill>
                            <a:schemeClr val="bg1">
                              <a:lumMod val="65000"/>
                            </a:schemeClr>
                          </a:solidFill>
                          <a:effectLst/>
                          <a:latin typeface="FS Albert Pro" panose="02000503040000020004"/>
                          <a:ea typeface="Calibri" panose="020F0502020204030204" pitchFamily="34" charset="0"/>
                          <a:cs typeface="Arial" panose="020B0604020202020204" pitchFamily="34" charset="0"/>
                        </a:rPr>
                        <a:t>5,000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algn="l">
                        <a:lnSpc>
                          <a:spcPct val="107000"/>
                        </a:lnSpc>
                        <a:spcBef>
                          <a:spcPts val="0"/>
                        </a:spcBef>
                        <a:spcAft>
                          <a:spcPts val="0"/>
                        </a:spcAft>
                      </a:pPr>
                      <a:r>
                        <a:rPr lang="en-US" sz="2300" b="0" i="0">
                          <a:solidFill>
                            <a:schemeClr val="bg1">
                              <a:lumMod val="65000"/>
                            </a:schemeClr>
                          </a:solidFill>
                          <a:effectLst/>
                          <a:latin typeface="FS Albert Pro" panose="02000503040000020004"/>
                          <a:ea typeface="Calibri" panose="020F0502020204030204" pitchFamily="34" charset="0"/>
                          <a:cs typeface="Arial" panose="020B0604020202020204" pitchFamily="34" charset="0"/>
                        </a:rPr>
                        <a:t>3</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lumMod val="65000"/>
                            </a:schemeClr>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lumMod val="65000"/>
                            </a:schemeClr>
                          </a:solidFill>
                          <a:effectLst/>
                          <a:latin typeface="FS Albert Pro" panose="02000503040000020004"/>
                          <a:ea typeface="Calibri" panose="020F0502020204030204" pitchFamily="34" charset="0"/>
                          <a:cs typeface="Arial" panose="020B0604020202020204" pitchFamily="34" charset="0"/>
                        </a:rPr>
                        <a:t>150,000,000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lumMod val="65000"/>
                            </a:schemeClr>
                          </a:solidFill>
                          <a:effectLst/>
                          <a:latin typeface="FS Albert Pro" panose="02000503040000020004"/>
                          <a:ea typeface="Calibri" panose="020F0502020204030204" pitchFamily="34" charset="0"/>
                          <a:cs typeface="Arial" panose="020B0604020202020204" pitchFamily="34" charset="0"/>
                        </a:rPr>
                        <a:t>32%</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lumMod val="65000"/>
                            </a:schemeClr>
                          </a:solidFill>
                          <a:effectLst/>
                          <a:latin typeface="FS Albert Pro" panose="02000503040000020004"/>
                          <a:ea typeface="Calibri" panose="020F0502020204030204" pitchFamily="34" charset="0"/>
                          <a:cs typeface="Arial" panose="020B0604020202020204" pitchFamily="34" charset="0"/>
                        </a:rPr>
                        <a:t>18.9µL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39913634"/>
                  </a:ext>
                </a:extLst>
              </a:tr>
              <a:tr h="914400">
                <a:tc>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Total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476,000,000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100%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dirty="0">
                          <a:solidFill>
                            <a:schemeClr val="bg1"/>
                          </a:solidFill>
                          <a:effectLst/>
                          <a:latin typeface="FS Albert Pro" panose="02000503040000020004"/>
                          <a:ea typeface="Calibri" panose="020F0502020204030204" pitchFamily="34" charset="0"/>
                          <a:cs typeface="Arial" panose="020B0604020202020204" pitchFamily="34" charset="0"/>
                        </a:rPr>
                        <a:t>60µL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079853"/>
                  </a:ext>
                </a:extLst>
              </a:tr>
            </a:tbl>
          </a:graphicData>
        </a:graphic>
      </p:graphicFrame>
    </p:spTree>
    <p:extLst>
      <p:ext uri="{BB962C8B-B14F-4D97-AF65-F5344CB8AC3E}">
        <p14:creationId xmlns:p14="http://schemas.microsoft.com/office/powerpoint/2010/main" val="36291539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3FC3523-0CC5-40B8-B6EA-D858BCE84828}"/>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5A45851A-8F4E-4B7A-80F5-311C7AC03299}"/>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Example of pooling using PBMCs stained with 30-plex BD</a:t>
            </a:r>
            <a:r>
              <a:rPr lang="en-US" sz="5400" baseline="30000" dirty="0">
                <a:solidFill>
                  <a:schemeClr val="tx2"/>
                </a:solidFill>
              </a:rPr>
              <a:t>®</a:t>
            </a:r>
            <a:r>
              <a:rPr lang="en-US" sz="5400" dirty="0">
                <a:solidFill>
                  <a:schemeClr val="tx2"/>
                </a:solidFill>
              </a:rPr>
              <a:t> </a:t>
            </a:r>
            <a:r>
              <a:rPr lang="en-US" sz="5400" dirty="0" err="1">
                <a:solidFill>
                  <a:schemeClr val="tx2"/>
                </a:solidFill>
              </a:rPr>
              <a:t>AbSeq</a:t>
            </a:r>
            <a:r>
              <a:rPr lang="en-US" sz="5400" dirty="0">
                <a:solidFill>
                  <a:schemeClr val="tx2"/>
                </a:solidFill>
              </a:rPr>
              <a:t> Panel</a:t>
            </a:r>
          </a:p>
        </p:txBody>
      </p:sp>
      <p:sp>
        <p:nvSpPr>
          <p:cNvPr id="12" name="TextBox 11">
            <a:extLst>
              <a:ext uri="{FF2B5EF4-FFF2-40B4-BE49-F238E27FC236}">
                <a16:creationId xmlns:a16="http://schemas.microsoft.com/office/drawing/2014/main" id="{7EFB2BDC-3B36-4B79-9273-C65D9C72B597}"/>
              </a:ext>
            </a:extLst>
          </p:cNvPr>
          <p:cNvSpPr txBox="1"/>
          <p:nvPr/>
        </p:nvSpPr>
        <p:spPr>
          <a:xfrm>
            <a:off x="838200" y="11353800"/>
            <a:ext cx="11541942" cy="830997"/>
          </a:xfrm>
          <a:prstGeom prst="rect">
            <a:avLst/>
          </a:prstGeom>
          <a:ln w="12700">
            <a:miter lim="400000"/>
          </a:ln>
        </p:spPr>
        <p:txBody>
          <a:bodyPr wrap="none" lIns="91440" tIns="45720" rIns="91440" bIns="45720" rtlCol="0">
            <a:spAutoFit/>
          </a:bodyPr>
          <a:lstStyle/>
          <a:p>
            <a:pPr algn="l" defTabSz="825500" hangingPunct="1"/>
            <a:r>
              <a:rPr lang="en-US" sz="4800">
                <a:solidFill>
                  <a:schemeClr val="tx2"/>
                </a:solidFill>
                <a:latin typeface="FS Albert Pro Light" panose="02000503040000020004" pitchFamily="2" charset="0"/>
                <a:ea typeface="+mj-ea"/>
                <a:cs typeface="+mj-cs"/>
                <a:sym typeface="FSAlbertPro-Light"/>
              </a:rPr>
              <a:t>Sequenced in combination with other libraries</a:t>
            </a:r>
          </a:p>
        </p:txBody>
      </p:sp>
      <p:graphicFrame>
        <p:nvGraphicFramePr>
          <p:cNvPr id="9" name="Table 8">
            <a:extLst>
              <a:ext uri="{FF2B5EF4-FFF2-40B4-BE49-F238E27FC236}">
                <a16:creationId xmlns:a16="http://schemas.microsoft.com/office/drawing/2014/main" id="{260D24CA-EEDF-4E25-9821-8D2579ECFEC5}"/>
              </a:ext>
            </a:extLst>
          </p:cNvPr>
          <p:cNvGraphicFramePr>
            <a:graphicFrameLocks noGrp="1"/>
          </p:cNvGraphicFramePr>
          <p:nvPr>
            <p:extLst>
              <p:ext uri="{D42A27DB-BD31-4B8C-83A1-F6EECF244321}">
                <p14:modId xmlns:p14="http://schemas.microsoft.com/office/powerpoint/2010/main" val="2890723313"/>
              </p:ext>
            </p:extLst>
          </p:nvPr>
        </p:nvGraphicFramePr>
        <p:xfrm>
          <a:off x="838200" y="2933700"/>
          <a:ext cx="20231097" cy="7382553"/>
        </p:xfrm>
        <a:graphic>
          <a:graphicData uri="http://schemas.openxmlformats.org/drawingml/2006/table">
            <a:tbl>
              <a:tblPr firstRow="1" firstCol="1" bandRow="1">
                <a:tableStyleId>{5C22544A-7EE6-4342-B048-85BDC9FD1C3A}</a:tableStyleId>
              </a:tblPr>
              <a:tblGrid>
                <a:gridCol w="3849844">
                  <a:extLst>
                    <a:ext uri="{9D8B030D-6E8A-4147-A177-3AD203B41FA5}">
                      <a16:colId xmlns:a16="http://schemas.microsoft.com/office/drawing/2014/main" val="20000"/>
                    </a:ext>
                  </a:extLst>
                </a:gridCol>
                <a:gridCol w="3875333">
                  <a:extLst>
                    <a:ext uri="{9D8B030D-6E8A-4147-A177-3AD203B41FA5}">
                      <a16:colId xmlns:a16="http://schemas.microsoft.com/office/drawing/2014/main" val="20001"/>
                    </a:ext>
                  </a:extLst>
                </a:gridCol>
                <a:gridCol w="2501184">
                  <a:extLst>
                    <a:ext uri="{9D8B030D-6E8A-4147-A177-3AD203B41FA5}">
                      <a16:colId xmlns:a16="http://schemas.microsoft.com/office/drawing/2014/main" val="20002"/>
                    </a:ext>
                  </a:extLst>
                </a:gridCol>
                <a:gridCol w="2501184">
                  <a:extLst>
                    <a:ext uri="{9D8B030D-6E8A-4147-A177-3AD203B41FA5}">
                      <a16:colId xmlns:a16="http://schemas.microsoft.com/office/drawing/2014/main" val="2656008037"/>
                    </a:ext>
                  </a:extLst>
                </a:gridCol>
                <a:gridCol w="2501184">
                  <a:extLst>
                    <a:ext uri="{9D8B030D-6E8A-4147-A177-3AD203B41FA5}">
                      <a16:colId xmlns:a16="http://schemas.microsoft.com/office/drawing/2014/main" val="1411649422"/>
                    </a:ext>
                  </a:extLst>
                </a:gridCol>
                <a:gridCol w="2501184">
                  <a:extLst>
                    <a:ext uri="{9D8B030D-6E8A-4147-A177-3AD203B41FA5}">
                      <a16:colId xmlns:a16="http://schemas.microsoft.com/office/drawing/2014/main" val="3955386989"/>
                    </a:ext>
                  </a:extLst>
                </a:gridCol>
                <a:gridCol w="2501184">
                  <a:extLst>
                    <a:ext uri="{9D8B030D-6E8A-4147-A177-3AD203B41FA5}">
                      <a16:colId xmlns:a16="http://schemas.microsoft.com/office/drawing/2014/main" val="3063501518"/>
                    </a:ext>
                  </a:extLst>
                </a:gridCol>
              </a:tblGrid>
              <a:tr h="914400">
                <a:tc>
                  <a:txBody>
                    <a:bodyPr/>
                    <a:lstStyle/>
                    <a:p>
                      <a:pPr marL="0" marR="0" algn="l">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Library type</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Reads/cell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Correction factor for low clustering</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Cell number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Reads needed</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 pooling</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2300" b="1" i="0" dirty="0">
                          <a:solidFill>
                            <a:schemeClr val="tx2"/>
                          </a:solidFill>
                          <a:effectLst/>
                          <a:latin typeface="FS Albert Pro" panose="02000503040000020004"/>
                          <a:ea typeface="Calibri" panose="020F0502020204030204" pitchFamily="34" charset="0"/>
                          <a:cs typeface="Arial" panose="020B0604020202020204" pitchFamily="34" charset="0"/>
                        </a:rPr>
                        <a:t>Volume based on total 50 µL pool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9224">
                <a:tc gridSpan="7">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Calculating pooling rations based on 10,000 PBMCs, assuming 20% B cells and 40% T cells in the PBMC population</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tc hMerge="1">
                  <a:txBody>
                    <a:bodyPr/>
                    <a:lstStyle/>
                    <a:p>
                      <a:pPr marL="0" marR="0" algn="ctr">
                        <a:lnSpc>
                          <a:spcPct val="107000"/>
                        </a:lnSpc>
                        <a:spcBef>
                          <a:spcPts val="0"/>
                        </a:spcBef>
                        <a:spcAft>
                          <a:spcPts val="0"/>
                        </a:spcAft>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1D74FF"/>
                    </a:solidFill>
                  </a:tcPr>
                </a:tc>
                <a:extLst>
                  <a:ext uri="{0D108BD9-81ED-4DB2-BD59-A6C34878D82A}">
                    <a16:rowId xmlns:a16="http://schemas.microsoft.com/office/drawing/2014/main" val="328087763"/>
                  </a:ext>
                </a:extLst>
              </a:tr>
              <a:tr h="914400">
                <a:tc>
                  <a:txBody>
                    <a:bodyPr/>
                    <a:lstStyle/>
                    <a:p>
                      <a:pPr marL="0" marR="0" algn="l">
                        <a:lnSpc>
                          <a:spcPct val="107000"/>
                        </a:lnSpc>
                        <a:spcBef>
                          <a:spcPts val="0"/>
                        </a:spcBef>
                        <a:spcAft>
                          <a:spcPts val="0"/>
                        </a:spcAft>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mRNA targeted</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4.8%</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2.9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ST (combining different cell types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600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6,000,000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1.4%</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0.9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13228406"/>
                  </a:ext>
                </a:extLst>
              </a:tr>
              <a:tr h="914400">
                <a:tc>
                  <a:txBody>
                    <a:bodyPr/>
                    <a:lstStyle/>
                    <a:p>
                      <a:pPr marL="0" marR="0" algn="l">
                        <a:lnSpc>
                          <a:spcPct val="107000"/>
                        </a:lnSpc>
                        <a:spcBef>
                          <a:spcPts val="0"/>
                        </a:spcBef>
                        <a:spcAft>
                          <a:spcPts val="0"/>
                        </a:spcAft>
                      </a:pPr>
                      <a:r>
                        <a:rPr lang="en-US" sz="2300" b="0" i="0" err="1">
                          <a:solidFill>
                            <a:schemeClr val="tx2"/>
                          </a:solidFill>
                          <a:effectLst/>
                          <a:latin typeface="FS Albert Pro" panose="02000503040000020004"/>
                          <a:ea typeface="Calibri" panose="020F0502020204030204" pitchFamily="34" charset="0"/>
                          <a:cs typeface="Arial" panose="020B0604020202020204" pitchFamily="34" charset="0"/>
                        </a:rPr>
                        <a:t>AbSeq</a:t>
                      </a: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 30-plex</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30,000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N/A</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10,000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300,000,000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72.1%</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43.3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2736"/>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TCR </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5,000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3</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4,000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60,000,000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14.4%</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8.7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39913634"/>
                  </a:ext>
                </a:extLst>
              </a:tr>
              <a:tr h="914400">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BCR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5,000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3</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2,000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30,000,000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7.2%</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0" i="0" dirty="0">
                          <a:solidFill>
                            <a:schemeClr val="tx2"/>
                          </a:solidFill>
                          <a:effectLst/>
                          <a:latin typeface="FS Albert Pro" panose="02000503040000020004"/>
                          <a:ea typeface="Calibri" panose="020F0502020204030204" pitchFamily="34" charset="0"/>
                          <a:cs typeface="Arial" panose="020B0604020202020204" pitchFamily="34" charset="0"/>
                        </a:rPr>
                        <a:t>4.3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6801872"/>
                  </a:ext>
                </a:extLst>
              </a:tr>
              <a:tr h="914400">
                <a:tc>
                  <a:txBody>
                    <a:bodyPr/>
                    <a:lstStyle/>
                    <a:p>
                      <a:pPr marL="0" marR="0" algn="l">
                        <a:lnSpc>
                          <a:spcPct val="107000"/>
                        </a:lnSpc>
                        <a:spcBef>
                          <a:spcPts val="0"/>
                        </a:spcBef>
                        <a:spcAft>
                          <a:spcPts val="0"/>
                        </a:spcAft>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Total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en-US" sz="2300" b="1" i="0">
                        <a:solidFill>
                          <a:schemeClr val="bg1"/>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416,000,000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a:solidFill>
                            <a:schemeClr val="bg1"/>
                          </a:solidFill>
                          <a:effectLst/>
                          <a:latin typeface="FS Albert Pro" panose="02000503040000020004"/>
                          <a:ea typeface="Calibri" panose="020F0502020204030204" pitchFamily="34" charset="0"/>
                          <a:cs typeface="Arial" panose="020B0604020202020204" pitchFamily="34" charset="0"/>
                        </a:rPr>
                        <a:t>100%</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300" b="1" i="0" dirty="0">
                          <a:solidFill>
                            <a:schemeClr val="bg1"/>
                          </a:solidFill>
                          <a:effectLst/>
                          <a:latin typeface="FS Albert Pro" panose="02000503040000020004"/>
                          <a:ea typeface="Calibri" panose="020F0502020204030204" pitchFamily="34" charset="0"/>
                          <a:cs typeface="Arial" panose="020B0604020202020204" pitchFamily="34" charset="0"/>
                        </a:rPr>
                        <a:t>60 µL</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585079853"/>
                  </a:ext>
                </a:extLst>
              </a:tr>
            </a:tbl>
          </a:graphicData>
        </a:graphic>
      </p:graphicFrame>
    </p:spTree>
    <p:extLst>
      <p:ext uri="{BB962C8B-B14F-4D97-AF65-F5344CB8AC3E}">
        <p14:creationId xmlns:p14="http://schemas.microsoft.com/office/powerpoint/2010/main" val="31603972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3FC3523-0CC5-40B8-B6EA-D858BCE84828}"/>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5A45851A-8F4E-4B7A-80F5-311C7AC03299}"/>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err="1">
                <a:solidFill>
                  <a:schemeClr val="tx2"/>
                </a:solidFill>
              </a:rPr>
              <a:t>AbSeq</a:t>
            </a:r>
            <a:r>
              <a:rPr lang="en-US" sz="5400" dirty="0">
                <a:solidFill>
                  <a:schemeClr val="tx2"/>
                </a:solidFill>
              </a:rPr>
              <a:t>/sample tag libraries</a:t>
            </a:r>
          </a:p>
        </p:txBody>
      </p:sp>
      <p:graphicFrame>
        <p:nvGraphicFramePr>
          <p:cNvPr id="10" name="Table 9">
            <a:extLst>
              <a:ext uri="{FF2B5EF4-FFF2-40B4-BE49-F238E27FC236}">
                <a16:creationId xmlns:a16="http://schemas.microsoft.com/office/drawing/2014/main" id="{B1848ACF-80CB-416B-A78A-2EF6F81A19A1}"/>
              </a:ext>
            </a:extLst>
          </p:cNvPr>
          <p:cNvGraphicFramePr>
            <a:graphicFrameLocks noGrp="1"/>
          </p:cNvGraphicFramePr>
          <p:nvPr>
            <p:extLst>
              <p:ext uri="{D42A27DB-BD31-4B8C-83A1-F6EECF244321}">
                <p14:modId xmlns:p14="http://schemas.microsoft.com/office/powerpoint/2010/main" val="945221648"/>
              </p:ext>
            </p:extLst>
          </p:nvPr>
        </p:nvGraphicFramePr>
        <p:xfrm>
          <a:off x="838200" y="2944627"/>
          <a:ext cx="13144500" cy="4572000"/>
        </p:xfrm>
        <a:graphic>
          <a:graphicData uri="http://schemas.openxmlformats.org/drawingml/2006/table">
            <a:tbl>
              <a:tblPr firstRow="1" firstCol="1" bandRow="1">
                <a:tableStyleId>{5C22544A-7EE6-4342-B048-85BDC9FD1C3A}</a:tableStyleId>
              </a:tblPr>
              <a:tblGrid>
                <a:gridCol w="3790950">
                  <a:extLst>
                    <a:ext uri="{9D8B030D-6E8A-4147-A177-3AD203B41FA5}">
                      <a16:colId xmlns:a16="http://schemas.microsoft.com/office/drawing/2014/main" val="20000"/>
                    </a:ext>
                  </a:extLst>
                </a:gridCol>
                <a:gridCol w="9353550">
                  <a:extLst>
                    <a:ext uri="{9D8B030D-6E8A-4147-A177-3AD203B41FA5}">
                      <a16:colId xmlns:a16="http://schemas.microsoft.com/office/drawing/2014/main" val="20001"/>
                    </a:ext>
                  </a:extLst>
                </a:gridCol>
              </a:tblGrid>
              <a:tr h="914400">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Parameter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Requirement</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14400">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Platform</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Illumina: 150 cycle kit</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Paired-end reads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Minimum of 51 x 75 read length</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13228406"/>
                  </a:ext>
                </a:extLst>
              </a:tr>
              <a:tr h="914400">
                <a:tc>
                  <a:txBody>
                    <a:bodyPr/>
                    <a:lstStyle/>
                    <a:p>
                      <a:pPr marL="0" marR="0" algn="l">
                        <a:lnSpc>
                          <a:spcPct val="107000"/>
                        </a:lnSpc>
                        <a:spcBef>
                          <a:spcPts val="0"/>
                        </a:spcBef>
                        <a:spcAft>
                          <a:spcPts val="0"/>
                        </a:spcAft>
                      </a:pPr>
                      <a:r>
                        <a:rPr lang="en-US" sz="2300" b="0" i="0" err="1">
                          <a:solidFill>
                            <a:schemeClr val="tx2"/>
                          </a:solidFill>
                          <a:effectLst/>
                          <a:latin typeface="FS Albert Pro" panose="02000503040000020004"/>
                          <a:ea typeface="Calibri" panose="020F0502020204030204" pitchFamily="34" charset="0"/>
                          <a:cs typeface="Arial" panose="020B0604020202020204" pitchFamily="34" charset="0"/>
                        </a:rPr>
                        <a:t>PhiX</a:t>
                      </a:r>
                      <a:endParaRPr lang="en-US" sz="2300" b="0"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Required (15%)</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2736"/>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Analysis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See the BD</a:t>
                      </a:r>
                      <a:r>
                        <a:rPr lang="en-US" sz="2300" b="0" i="0" baseline="30000" dirty="0">
                          <a:solidFill>
                            <a:schemeClr val="bg1"/>
                          </a:solidFill>
                          <a:effectLst/>
                          <a:latin typeface="FS Albert Pro" panose="02000503040000020004"/>
                          <a:ea typeface="Calibri" panose="020F0502020204030204" pitchFamily="34" charset="0"/>
                          <a:cs typeface="Arial" panose="020B0604020202020204" pitchFamily="34" charset="0"/>
                        </a:rPr>
                        <a:t>®</a:t>
                      </a: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 Single-Cell Multiomics Bioinformatics Handbook</a:t>
                      </a:r>
                      <a:b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b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(Doc ID: 54169)</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39913634"/>
                  </a:ext>
                </a:extLst>
              </a:tr>
            </a:tbl>
          </a:graphicData>
        </a:graphic>
      </p:graphicFrame>
      <p:sp>
        <p:nvSpPr>
          <p:cNvPr id="11" name="TextBox 10">
            <a:extLst>
              <a:ext uri="{FF2B5EF4-FFF2-40B4-BE49-F238E27FC236}">
                <a16:creationId xmlns:a16="http://schemas.microsoft.com/office/drawing/2014/main" id="{20AA11CE-A831-42A2-8AA2-7187EF90DEEE}"/>
              </a:ext>
            </a:extLst>
          </p:cNvPr>
          <p:cNvSpPr txBox="1"/>
          <p:nvPr/>
        </p:nvSpPr>
        <p:spPr>
          <a:xfrm>
            <a:off x="1201399" y="8390123"/>
            <a:ext cx="22288500" cy="2062103"/>
          </a:xfrm>
          <a:prstGeom prst="rect">
            <a:avLst/>
          </a:prstGeom>
          <a:ln w="12700">
            <a:miter lim="400000"/>
          </a:ln>
        </p:spPr>
        <p:txBody>
          <a:bodyPr wrap="square" lIns="91440" tIns="45720" rIns="91440" bIns="45720" rtlCol="0" anchor="t">
            <a:spAutoFit/>
          </a:bodyPr>
          <a:lstStyle/>
          <a:p>
            <a:pPr marL="457200" indent="-457200" algn="l" defTabSz="825500" hangingPunct="1">
              <a:buFont typeface="Arial" panose="020B0604020202020204" pitchFamily="34" charset="0"/>
              <a:buChar char="•"/>
            </a:pPr>
            <a:r>
              <a:rPr lang="en-US" sz="3200" dirty="0">
                <a:solidFill>
                  <a:schemeClr val="tx2"/>
                </a:solidFill>
                <a:latin typeface="FS Albert Pro Light"/>
                <a:ea typeface="+mj-ea"/>
                <a:cs typeface="+mj-cs"/>
                <a:sym typeface="FSAlbertPro-Light"/>
              </a:rPr>
              <a:t>Calculate the molar concentration of targeted mRNA, sample tag, </a:t>
            </a:r>
            <a:r>
              <a:rPr lang="en-US" sz="3200" dirty="0" err="1">
                <a:solidFill>
                  <a:schemeClr val="tx2"/>
                </a:solidFill>
                <a:latin typeface="FS Albert Pro Light"/>
                <a:ea typeface="+mj-ea"/>
                <a:cs typeface="+mj-cs"/>
                <a:sym typeface="FSAlbertPro-Light"/>
              </a:rPr>
              <a:t>AbSeq</a:t>
            </a:r>
            <a:r>
              <a:rPr lang="en-US" sz="3200" dirty="0">
                <a:solidFill>
                  <a:schemeClr val="tx2"/>
                </a:solidFill>
                <a:latin typeface="FS Albert Pro Light"/>
                <a:ea typeface="+mj-ea"/>
                <a:cs typeface="+mj-cs"/>
                <a:sym typeface="FSAlbertPro-Light"/>
              </a:rPr>
              <a:t> and TCR/BCR libraries using Qubit quantitation concentration (ng/µL) and average </a:t>
            </a:r>
            <a:r>
              <a:rPr lang="en-US" sz="3200" dirty="0" err="1">
                <a:solidFill>
                  <a:schemeClr val="tx2"/>
                </a:solidFill>
                <a:latin typeface="FS Albert Pro Light"/>
                <a:ea typeface="+mj-ea"/>
                <a:cs typeface="+mj-cs"/>
                <a:sym typeface="FSAlbertPro-Light"/>
              </a:rPr>
              <a:t>BioAnalyzer</a:t>
            </a:r>
            <a:r>
              <a:rPr lang="en-US" sz="3200" dirty="0">
                <a:solidFill>
                  <a:schemeClr val="tx2"/>
                </a:solidFill>
                <a:latin typeface="FS Albert Pro Light"/>
                <a:ea typeface="+mj-ea"/>
                <a:cs typeface="+mj-cs"/>
                <a:sym typeface="FSAlbertPro-Light"/>
              </a:rPr>
              <a:t> size (200–1000 bp)</a:t>
            </a:r>
            <a:endParaRPr lang="en-US" sz="3200" dirty="0">
              <a:solidFill>
                <a:schemeClr val="tx2"/>
              </a:solidFill>
              <a:latin typeface="FS Albert Pro Light"/>
              <a:ea typeface="+mj-ea"/>
              <a:cs typeface="+mj-cs"/>
            </a:endParaRPr>
          </a:p>
          <a:p>
            <a:pPr marL="457200" indent="-457200" algn="l" defTabSz="825500" hangingPunct="1">
              <a:buFont typeface="Arial" panose="020B0604020202020204" pitchFamily="34" charset="0"/>
              <a:buChar char="•"/>
            </a:pPr>
            <a:r>
              <a:rPr lang="en-US" sz="3200" dirty="0">
                <a:solidFill>
                  <a:schemeClr val="tx2"/>
                </a:solidFill>
                <a:latin typeface="FS Albert Pro Light"/>
                <a:ea typeface="+mj-ea"/>
                <a:cs typeface="+mj-cs"/>
                <a:sym typeface="FSAlbertPro-Light"/>
              </a:rPr>
              <a:t>For TCR/BCR libraries, the expected Qubit concentration should be &gt;1.5 ng/µL</a:t>
            </a:r>
            <a:endParaRPr lang="en-US" sz="3200" dirty="0">
              <a:solidFill>
                <a:schemeClr val="tx2"/>
              </a:solidFill>
              <a:latin typeface="FS Albert Pro Light"/>
              <a:ea typeface="+mj-ea"/>
              <a:cs typeface="+mj-cs"/>
            </a:endParaRPr>
          </a:p>
          <a:p>
            <a:pPr marL="457200" indent="-457200" algn="l" defTabSz="825500" hangingPunct="1">
              <a:buFont typeface="Arial" panose="020B0604020202020204" pitchFamily="34" charset="0"/>
              <a:buChar char="•"/>
            </a:pPr>
            <a:r>
              <a:rPr lang="en-US" sz="3200" dirty="0">
                <a:solidFill>
                  <a:schemeClr val="tx2"/>
                </a:solidFill>
                <a:latin typeface="FS Albert Pro Light"/>
                <a:ea typeface="+mj-ea"/>
                <a:cs typeface="+mj-cs"/>
                <a:sym typeface="FSAlbertPro-Light"/>
              </a:rPr>
              <a:t>Use the calculated molar concentrations to pool libraries</a:t>
            </a:r>
            <a:endParaRPr lang="en-US" sz="3200" dirty="0">
              <a:solidFill>
                <a:schemeClr val="tx2"/>
              </a:solidFill>
              <a:latin typeface="FS Albert Pro Light"/>
              <a:ea typeface="+mj-ea"/>
              <a:cs typeface="+mj-cs"/>
            </a:endParaRPr>
          </a:p>
        </p:txBody>
      </p:sp>
      <p:sp>
        <p:nvSpPr>
          <p:cNvPr id="14" name="Rectangle: Rounded Corners 13">
            <a:extLst>
              <a:ext uri="{FF2B5EF4-FFF2-40B4-BE49-F238E27FC236}">
                <a16:creationId xmlns:a16="http://schemas.microsoft.com/office/drawing/2014/main" id="{C94B7336-6EE5-42FB-9667-B1F778DFCB5C}"/>
              </a:ext>
            </a:extLst>
          </p:cNvPr>
          <p:cNvSpPr/>
          <p:nvPr/>
        </p:nvSpPr>
        <p:spPr>
          <a:xfrm>
            <a:off x="14744699" y="2720005"/>
            <a:ext cx="5372101" cy="5021244"/>
          </a:xfrm>
          <a:prstGeom prst="roundRect">
            <a:avLst/>
          </a:prstGeom>
          <a:solidFill>
            <a:srgbClr val="FF6E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l" defTabSz="825500" hangingPunct="1"/>
            <a:r>
              <a:rPr lang="en-US" sz="3200" dirty="0">
                <a:solidFill>
                  <a:schemeClr val="bg1"/>
                </a:solidFill>
                <a:latin typeface="FS Albert Pro Light" panose="02000503040000020004" pitchFamily="2" charset="0"/>
                <a:ea typeface="+mj-ea"/>
                <a:cs typeface="+mj-cs"/>
                <a:sym typeface="FSAlbertPro-Light"/>
              </a:rPr>
              <a:t>For</a:t>
            </a:r>
            <a:r>
              <a:rPr lang="en-US" sz="3600" dirty="0">
                <a:solidFill>
                  <a:schemeClr val="tx2"/>
                </a:solidFill>
                <a:latin typeface="FS Albert Pro Light" panose="02000503040000020004" pitchFamily="2" charset="0"/>
                <a:sym typeface="FSAlbertPro-Light"/>
              </a:rPr>
              <a:t> </a:t>
            </a:r>
            <a:r>
              <a:rPr lang="en-US" sz="3200" dirty="0" err="1">
                <a:solidFill>
                  <a:schemeClr val="bg1"/>
                </a:solidFill>
                <a:latin typeface="FS Albert Pro Light" panose="02000503040000020004" pitchFamily="2" charset="0"/>
                <a:ea typeface="+mj-ea"/>
                <a:cs typeface="+mj-cs"/>
                <a:sym typeface="FSAlbertPro-Light"/>
              </a:rPr>
              <a:t>NextSeq</a:t>
            </a:r>
            <a:r>
              <a:rPr lang="en-US" sz="3200" dirty="0">
                <a:solidFill>
                  <a:schemeClr val="bg1"/>
                </a:solidFill>
                <a:latin typeface="FS Albert Pro Light" panose="02000503040000020004" pitchFamily="2" charset="0"/>
                <a:ea typeface="+mj-ea"/>
                <a:cs typeface="+mj-cs"/>
                <a:sym typeface="FSAlbertPro-Light"/>
              </a:rPr>
              <a:t>™ and </a:t>
            </a:r>
            <a:r>
              <a:rPr lang="en-US" sz="3200" dirty="0" err="1">
                <a:solidFill>
                  <a:schemeClr val="bg1"/>
                </a:solidFill>
                <a:latin typeface="FS Albert Pro Light" panose="02000503040000020004" pitchFamily="2" charset="0"/>
                <a:ea typeface="+mj-ea"/>
                <a:cs typeface="+mj-cs"/>
                <a:sym typeface="FSAlbertPro-Light"/>
              </a:rPr>
              <a:t>MiniSeq</a:t>
            </a:r>
            <a:r>
              <a:rPr lang="en-US" sz="3200" dirty="0">
                <a:solidFill>
                  <a:schemeClr val="bg1"/>
                </a:solidFill>
                <a:latin typeface="FS Albert Pro Light" panose="02000503040000020004" pitchFamily="2" charset="0"/>
                <a:ea typeface="+mj-ea"/>
                <a:cs typeface="+mj-cs"/>
                <a:sym typeface="FSAlbertPro-Light"/>
              </a:rPr>
              <a:t>™ High or Mid Output runs, load the flow cell:</a:t>
            </a:r>
          </a:p>
          <a:p>
            <a:pPr marL="571500" indent="-571500" algn="l" defTabSz="825500" hangingPunct="1">
              <a:buFont typeface="Arial" panose="020B0604020202020204" pitchFamily="34" charset="0"/>
              <a:buChar char="•"/>
            </a:pPr>
            <a:r>
              <a:rPr lang="en-US" sz="3200" dirty="0">
                <a:solidFill>
                  <a:schemeClr val="bg1"/>
                </a:solidFill>
                <a:latin typeface="FS Albert Pro Light" panose="02000503040000020004" pitchFamily="2" charset="0"/>
                <a:ea typeface="+mj-ea"/>
                <a:cs typeface="+mj-cs"/>
                <a:sym typeface="FSAlbertPro-Light"/>
              </a:rPr>
              <a:t>Concentration between 1.8–2.2 </a:t>
            </a:r>
            <a:r>
              <a:rPr lang="en-US" sz="3200" dirty="0" err="1">
                <a:solidFill>
                  <a:schemeClr val="bg1"/>
                </a:solidFill>
                <a:latin typeface="FS Albert Pro Light" panose="02000503040000020004" pitchFamily="2" charset="0"/>
                <a:ea typeface="+mj-ea"/>
                <a:cs typeface="+mj-cs"/>
                <a:sym typeface="FSAlbertPro-Light"/>
              </a:rPr>
              <a:t>pM</a:t>
            </a:r>
            <a:endParaRPr lang="en-US" sz="3200" dirty="0">
              <a:solidFill>
                <a:schemeClr val="bg1"/>
              </a:solidFill>
              <a:latin typeface="FS Albert Pro Light" panose="02000503040000020004" pitchFamily="2" charset="0"/>
              <a:ea typeface="+mj-ea"/>
              <a:cs typeface="+mj-cs"/>
              <a:sym typeface="FSAlbertPro-Light"/>
            </a:endParaRPr>
          </a:p>
          <a:p>
            <a:pPr marL="571500" indent="-571500" algn="l" defTabSz="825500" hangingPunct="1">
              <a:buFont typeface="Arial" panose="020B0604020202020204" pitchFamily="34" charset="0"/>
              <a:buChar char="•"/>
            </a:pPr>
            <a:r>
              <a:rPr lang="en-US" sz="3200" dirty="0">
                <a:solidFill>
                  <a:schemeClr val="bg1"/>
                </a:solidFill>
                <a:latin typeface="FS Albert Pro Light" panose="02000503040000020004" pitchFamily="2" charset="0"/>
                <a:ea typeface="+mj-ea"/>
                <a:cs typeface="+mj-cs"/>
                <a:sym typeface="FSAlbertPro-Light"/>
              </a:rPr>
              <a:t>15% </a:t>
            </a:r>
            <a:r>
              <a:rPr lang="en-US" sz="3200" dirty="0" err="1">
                <a:solidFill>
                  <a:schemeClr val="bg1"/>
                </a:solidFill>
                <a:latin typeface="FS Albert Pro Light" panose="02000503040000020004" pitchFamily="2" charset="0"/>
                <a:ea typeface="+mj-ea"/>
                <a:cs typeface="+mj-cs"/>
                <a:sym typeface="FSAlbertPro-Light"/>
              </a:rPr>
              <a:t>PhiX</a:t>
            </a:r>
            <a:endParaRPr lang="en-US" sz="3200" dirty="0">
              <a:solidFill>
                <a:schemeClr val="bg1"/>
              </a:solidFill>
              <a:latin typeface="FS Albert Pro Light" panose="02000503040000020004" pitchFamily="2" charset="0"/>
              <a:ea typeface="+mj-ea"/>
              <a:cs typeface="+mj-cs"/>
              <a:sym typeface="FSAlbertPro-Light"/>
            </a:endParaRPr>
          </a:p>
        </p:txBody>
      </p:sp>
    </p:spTree>
    <p:extLst>
      <p:ext uri="{BB962C8B-B14F-4D97-AF65-F5344CB8AC3E}">
        <p14:creationId xmlns:p14="http://schemas.microsoft.com/office/powerpoint/2010/main" val="159740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3FC3523-0CC5-40B8-B6EA-D858BCE84828}"/>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5A45851A-8F4E-4B7A-80F5-311C7AC03299}"/>
              </a:ext>
            </a:extLst>
          </p:cNvPr>
          <p:cNvSpPr txBox="1">
            <a:spLocks/>
          </p:cNvSpPr>
          <p:nvPr/>
        </p:nvSpPr>
        <p:spPr>
          <a:xfrm>
            <a:off x="457200" y="457200"/>
            <a:ext cx="13619018"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solidFill>
                  <a:schemeClr val="tx2"/>
                </a:solidFill>
              </a:rPr>
              <a:t>Sequencing flow cell loading and </a:t>
            </a:r>
            <a:r>
              <a:rPr lang="en-US" sz="5400" dirty="0" err="1">
                <a:solidFill>
                  <a:schemeClr val="tx2"/>
                </a:solidFill>
              </a:rPr>
              <a:t>PhiX</a:t>
            </a:r>
            <a:r>
              <a:rPr lang="en-US" sz="5400" dirty="0">
                <a:solidFill>
                  <a:schemeClr val="tx2"/>
                </a:solidFill>
              </a:rPr>
              <a:t> concentrations</a:t>
            </a:r>
          </a:p>
          <a:p>
            <a:pPr rtl="0"/>
            <a:r>
              <a:rPr lang="en-US" sz="5400" dirty="0" err="1">
                <a:solidFill>
                  <a:schemeClr val="tx2"/>
                </a:solidFill>
              </a:rPr>
              <a:t>AbSeq</a:t>
            </a:r>
            <a:r>
              <a:rPr lang="en-US" sz="5400" dirty="0">
                <a:solidFill>
                  <a:schemeClr val="tx2"/>
                </a:solidFill>
              </a:rPr>
              <a:t>/sample tag libraries</a:t>
            </a:r>
          </a:p>
        </p:txBody>
      </p:sp>
      <p:graphicFrame>
        <p:nvGraphicFramePr>
          <p:cNvPr id="10" name="Table 9">
            <a:extLst>
              <a:ext uri="{FF2B5EF4-FFF2-40B4-BE49-F238E27FC236}">
                <a16:creationId xmlns:a16="http://schemas.microsoft.com/office/drawing/2014/main" id="{B1848ACF-80CB-416B-A78A-2EF6F81A19A1}"/>
              </a:ext>
            </a:extLst>
          </p:cNvPr>
          <p:cNvGraphicFramePr>
            <a:graphicFrameLocks noGrp="1"/>
          </p:cNvGraphicFramePr>
          <p:nvPr>
            <p:extLst>
              <p:ext uri="{D42A27DB-BD31-4B8C-83A1-F6EECF244321}">
                <p14:modId xmlns:p14="http://schemas.microsoft.com/office/powerpoint/2010/main" val="4048920982"/>
              </p:ext>
            </p:extLst>
          </p:nvPr>
        </p:nvGraphicFramePr>
        <p:xfrm>
          <a:off x="838200" y="4343400"/>
          <a:ext cx="13144500" cy="4572000"/>
        </p:xfrm>
        <a:graphic>
          <a:graphicData uri="http://schemas.openxmlformats.org/drawingml/2006/table">
            <a:tbl>
              <a:tblPr firstRow="1" firstCol="1" bandRow="1">
                <a:tableStyleId>{5C22544A-7EE6-4342-B048-85BDC9FD1C3A}</a:tableStyleId>
              </a:tblPr>
              <a:tblGrid>
                <a:gridCol w="3790950">
                  <a:extLst>
                    <a:ext uri="{9D8B030D-6E8A-4147-A177-3AD203B41FA5}">
                      <a16:colId xmlns:a16="http://schemas.microsoft.com/office/drawing/2014/main" val="20000"/>
                    </a:ext>
                  </a:extLst>
                </a:gridCol>
                <a:gridCol w="9353550">
                  <a:extLst>
                    <a:ext uri="{9D8B030D-6E8A-4147-A177-3AD203B41FA5}">
                      <a16:colId xmlns:a16="http://schemas.microsoft.com/office/drawing/2014/main" val="20001"/>
                    </a:ext>
                  </a:extLst>
                </a:gridCol>
              </a:tblGrid>
              <a:tr h="914400">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Parameter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Requirement</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14400">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Platform</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Illumina: 150 cycle kit</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Paired-end reads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Minimum of 51 x 75 read length</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13228406"/>
                  </a:ext>
                </a:extLst>
              </a:tr>
              <a:tr h="914400">
                <a:tc>
                  <a:txBody>
                    <a:bodyPr/>
                    <a:lstStyle/>
                    <a:p>
                      <a:pPr marL="0" marR="0" algn="l">
                        <a:lnSpc>
                          <a:spcPct val="107000"/>
                        </a:lnSpc>
                        <a:spcBef>
                          <a:spcPts val="0"/>
                        </a:spcBef>
                        <a:spcAft>
                          <a:spcPts val="0"/>
                        </a:spcAft>
                      </a:pPr>
                      <a:r>
                        <a:rPr lang="en-US" sz="2300" b="0" i="0" err="1">
                          <a:solidFill>
                            <a:schemeClr val="tx2"/>
                          </a:solidFill>
                          <a:effectLst/>
                          <a:latin typeface="FS Albert Pro" panose="02000503040000020004"/>
                          <a:ea typeface="Calibri" panose="020F0502020204030204" pitchFamily="34" charset="0"/>
                          <a:cs typeface="Arial" panose="020B0604020202020204" pitchFamily="34" charset="0"/>
                        </a:rPr>
                        <a:t>PhiX</a:t>
                      </a:r>
                      <a:endParaRPr lang="en-US" sz="2300" b="0"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Required (15%)</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2736"/>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Analysis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See the BD® Single-Cell Multiomics Bioinformatics Handbook </a:t>
                      </a:r>
                      <a:b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b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(Doc ID: 54169)</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39913634"/>
                  </a:ext>
                </a:extLst>
              </a:tr>
            </a:tbl>
          </a:graphicData>
        </a:graphic>
      </p:graphicFrame>
      <p:sp>
        <p:nvSpPr>
          <p:cNvPr id="11" name="TextBox 10">
            <a:extLst>
              <a:ext uri="{FF2B5EF4-FFF2-40B4-BE49-F238E27FC236}">
                <a16:creationId xmlns:a16="http://schemas.microsoft.com/office/drawing/2014/main" id="{20AA11CE-A831-42A2-8AA2-7187EF90DEEE}"/>
              </a:ext>
            </a:extLst>
          </p:cNvPr>
          <p:cNvSpPr txBox="1"/>
          <p:nvPr/>
        </p:nvSpPr>
        <p:spPr>
          <a:xfrm>
            <a:off x="1201399" y="9258632"/>
            <a:ext cx="22288500" cy="2062103"/>
          </a:xfrm>
          <a:prstGeom prst="rect">
            <a:avLst/>
          </a:prstGeom>
          <a:ln w="12700">
            <a:miter lim="400000"/>
          </a:ln>
        </p:spPr>
        <p:txBody>
          <a:bodyPr wrap="square" lIns="91440" tIns="45720" rIns="91440" bIns="45720" rtlCol="0" anchor="t">
            <a:spAutoFit/>
          </a:bodyPr>
          <a:lstStyle/>
          <a:p>
            <a:pPr marL="457200" indent="-457200" algn="l" defTabSz="825500" hangingPunct="1">
              <a:buFont typeface="Arial" panose="020B0604020202020204" pitchFamily="34" charset="0"/>
              <a:buChar char="•"/>
            </a:pPr>
            <a:r>
              <a:rPr lang="en-US" sz="3200" dirty="0">
                <a:solidFill>
                  <a:schemeClr val="tx2"/>
                </a:solidFill>
                <a:latin typeface="FS Albert Pro Light"/>
                <a:ea typeface="+mj-ea"/>
                <a:cs typeface="+mj-cs"/>
                <a:sym typeface="FSAlbertPro-Light"/>
              </a:rPr>
              <a:t>Calculate the molar concentration of targeted mRNA, sample tag, </a:t>
            </a:r>
            <a:r>
              <a:rPr lang="en-US" sz="3200" dirty="0" err="1">
                <a:solidFill>
                  <a:schemeClr val="tx2"/>
                </a:solidFill>
                <a:latin typeface="FS Albert Pro Light"/>
                <a:ea typeface="+mj-ea"/>
                <a:cs typeface="+mj-cs"/>
                <a:sym typeface="FSAlbertPro-Light"/>
              </a:rPr>
              <a:t>AbSeq</a:t>
            </a:r>
            <a:r>
              <a:rPr lang="en-US" sz="3200" dirty="0">
                <a:solidFill>
                  <a:schemeClr val="tx2"/>
                </a:solidFill>
                <a:latin typeface="FS Albert Pro Light"/>
                <a:ea typeface="+mj-ea"/>
                <a:cs typeface="+mj-cs"/>
                <a:sym typeface="FSAlbertPro-Light"/>
              </a:rPr>
              <a:t>, and TCR/BCR libraries using Qubit quantitation concentration (ng/µL) and average </a:t>
            </a:r>
            <a:r>
              <a:rPr lang="en-US" sz="3200" dirty="0" err="1">
                <a:solidFill>
                  <a:schemeClr val="tx2"/>
                </a:solidFill>
                <a:latin typeface="FS Albert Pro Light"/>
                <a:ea typeface="+mj-ea"/>
                <a:cs typeface="+mj-cs"/>
                <a:sym typeface="FSAlbertPro-Light"/>
              </a:rPr>
              <a:t>BioAnalyzer</a:t>
            </a:r>
            <a:r>
              <a:rPr lang="en-US" sz="3200" dirty="0">
                <a:solidFill>
                  <a:schemeClr val="tx2"/>
                </a:solidFill>
                <a:latin typeface="FS Albert Pro Light"/>
                <a:ea typeface="+mj-ea"/>
                <a:cs typeface="+mj-cs"/>
                <a:sym typeface="FSAlbertPro-Light"/>
              </a:rPr>
              <a:t> size (200–1000 bp)</a:t>
            </a:r>
            <a:endParaRPr lang="en-US" sz="3200" dirty="0">
              <a:solidFill>
                <a:schemeClr val="tx2"/>
              </a:solidFill>
              <a:latin typeface="FS Albert Pro Light"/>
              <a:ea typeface="+mj-ea"/>
              <a:cs typeface="+mj-cs"/>
            </a:endParaRPr>
          </a:p>
          <a:p>
            <a:pPr marL="457200" indent="-457200" algn="l" defTabSz="825500" hangingPunct="1">
              <a:buFont typeface="Arial" panose="020B0604020202020204" pitchFamily="34" charset="0"/>
              <a:buChar char="•"/>
            </a:pPr>
            <a:r>
              <a:rPr lang="en-US" sz="3200" dirty="0">
                <a:solidFill>
                  <a:schemeClr val="tx2"/>
                </a:solidFill>
                <a:latin typeface="FS Albert Pro Light"/>
                <a:ea typeface="+mj-ea"/>
                <a:cs typeface="+mj-cs"/>
                <a:sym typeface="FSAlbertPro-Light"/>
              </a:rPr>
              <a:t>For TCR/BCR libraries, the expected Qubit concentration should be &gt;1.5 ng/µL</a:t>
            </a:r>
            <a:endParaRPr lang="en-US" sz="3200" dirty="0">
              <a:solidFill>
                <a:schemeClr val="tx2"/>
              </a:solidFill>
              <a:latin typeface="FS Albert Pro Light"/>
              <a:ea typeface="+mj-ea"/>
              <a:cs typeface="+mj-cs"/>
            </a:endParaRPr>
          </a:p>
          <a:p>
            <a:pPr marL="457200" indent="-457200" algn="l" defTabSz="825500" hangingPunct="1">
              <a:buFont typeface="Arial" panose="020B0604020202020204" pitchFamily="34" charset="0"/>
              <a:buChar char="•"/>
            </a:pPr>
            <a:r>
              <a:rPr lang="en-US" sz="3200" dirty="0">
                <a:solidFill>
                  <a:schemeClr val="tx2"/>
                </a:solidFill>
                <a:latin typeface="FS Albert Pro Light"/>
                <a:ea typeface="+mj-ea"/>
                <a:cs typeface="+mj-cs"/>
                <a:sym typeface="FSAlbertPro-Light"/>
              </a:rPr>
              <a:t>Use the calculated molar concentrations to pool libraries</a:t>
            </a:r>
            <a:endParaRPr lang="en-US" sz="3200" dirty="0">
              <a:solidFill>
                <a:schemeClr val="tx2"/>
              </a:solidFill>
              <a:latin typeface="FS Albert Pro Light"/>
              <a:ea typeface="+mj-ea"/>
              <a:cs typeface="+mj-cs"/>
            </a:endParaRPr>
          </a:p>
        </p:txBody>
      </p:sp>
      <p:sp>
        <p:nvSpPr>
          <p:cNvPr id="9" name="Rectangle: Rounded Corners 8">
            <a:extLst>
              <a:ext uri="{FF2B5EF4-FFF2-40B4-BE49-F238E27FC236}">
                <a16:creationId xmlns:a16="http://schemas.microsoft.com/office/drawing/2014/main" id="{B83BE4B2-B114-456F-BC99-989349E61F4C}"/>
              </a:ext>
            </a:extLst>
          </p:cNvPr>
          <p:cNvSpPr/>
          <p:nvPr/>
        </p:nvSpPr>
        <p:spPr>
          <a:xfrm>
            <a:off x="14820899" y="4065772"/>
            <a:ext cx="5372101" cy="5021244"/>
          </a:xfrm>
          <a:prstGeom prst="roundRect">
            <a:avLst/>
          </a:prstGeom>
          <a:solidFill>
            <a:srgbClr val="FF6E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l" defTabSz="825500" hangingPunct="1"/>
            <a:r>
              <a:rPr lang="en-US" sz="3200" dirty="0">
                <a:solidFill>
                  <a:schemeClr val="bg1"/>
                </a:solidFill>
                <a:latin typeface="FS Albert Pro Light" panose="02000503040000020004" pitchFamily="2" charset="0"/>
                <a:ea typeface="+mj-ea"/>
                <a:cs typeface="+mj-cs"/>
                <a:sym typeface="FSAlbertPro-Light"/>
              </a:rPr>
              <a:t>For</a:t>
            </a:r>
            <a:r>
              <a:rPr lang="en-US" sz="3600" dirty="0">
                <a:solidFill>
                  <a:schemeClr val="tx2"/>
                </a:solidFill>
                <a:latin typeface="FS Albert Pro Light" panose="02000503040000020004" pitchFamily="2" charset="0"/>
                <a:sym typeface="FSAlbertPro-Light"/>
              </a:rPr>
              <a:t> </a:t>
            </a:r>
            <a:r>
              <a:rPr lang="en-US" sz="3200" dirty="0" err="1">
                <a:solidFill>
                  <a:schemeClr val="bg1"/>
                </a:solidFill>
                <a:latin typeface="FS Albert Pro Light" panose="02000503040000020004" pitchFamily="2" charset="0"/>
                <a:ea typeface="+mj-ea"/>
                <a:cs typeface="+mj-cs"/>
                <a:sym typeface="FSAlbertPro-Light"/>
              </a:rPr>
              <a:t>NextSeq</a:t>
            </a:r>
            <a:r>
              <a:rPr lang="en-US" sz="3200" dirty="0">
                <a:solidFill>
                  <a:schemeClr val="bg1"/>
                </a:solidFill>
                <a:latin typeface="FS Albert Pro Light" panose="02000503040000020004" pitchFamily="2" charset="0"/>
                <a:ea typeface="+mj-ea"/>
                <a:cs typeface="+mj-cs"/>
                <a:sym typeface="FSAlbertPro-Light"/>
              </a:rPr>
              <a:t>™ and </a:t>
            </a:r>
            <a:r>
              <a:rPr lang="en-US" sz="3200" dirty="0" err="1">
                <a:solidFill>
                  <a:schemeClr val="bg1"/>
                </a:solidFill>
                <a:latin typeface="FS Albert Pro Light" panose="02000503040000020004" pitchFamily="2" charset="0"/>
                <a:ea typeface="+mj-ea"/>
                <a:cs typeface="+mj-cs"/>
                <a:sym typeface="FSAlbertPro-Light"/>
              </a:rPr>
              <a:t>MiniSeq</a:t>
            </a:r>
            <a:r>
              <a:rPr lang="en-US" sz="3200" dirty="0">
                <a:solidFill>
                  <a:schemeClr val="bg1"/>
                </a:solidFill>
                <a:latin typeface="FS Albert Pro Light" panose="02000503040000020004" pitchFamily="2" charset="0"/>
                <a:ea typeface="+mj-ea"/>
                <a:cs typeface="+mj-cs"/>
                <a:sym typeface="FSAlbertPro-Light"/>
              </a:rPr>
              <a:t>™ High or Mid Output runs, load the flow cell:</a:t>
            </a:r>
          </a:p>
          <a:p>
            <a:pPr marL="571500" indent="-571500" algn="l" defTabSz="825500" hangingPunct="1">
              <a:buFont typeface="Arial" panose="020B0604020202020204" pitchFamily="34" charset="0"/>
              <a:buChar char="•"/>
            </a:pPr>
            <a:r>
              <a:rPr lang="en-US" sz="3200" dirty="0">
                <a:solidFill>
                  <a:schemeClr val="bg1"/>
                </a:solidFill>
                <a:latin typeface="FS Albert Pro Light" panose="02000503040000020004" pitchFamily="2" charset="0"/>
                <a:ea typeface="+mj-ea"/>
                <a:cs typeface="+mj-cs"/>
                <a:sym typeface="FSAlbertPro-Light"/>
              </a:rPr>
              <a:t>Concentration between 1.8–2.2 </a:t>
            </a:r>
            <a:r>
              <a:rPr lang="en-US" sz="3200" dirty="0" err="1">
                <a:solidFill>
                  <a:schemeClr val="bg1"/>
                </a:solidFill>
                <a:latin typeface="FS Albert Pro Light" panose="02000503040000020004" pitchFamily="2" charset="0"/>
                <a:ea typeface="+mj-ea"/>
                <a:cs typeface="+mj-cs"/>
                <a:sym typeface="FSAlbertPro-Light"/>
              </a:rPr>
              <a:t>pM</a:t>
            </a:r>
            <a:endParaRPr lang="en-US" sz="3200" dirty="0">
              <a:solidFill>
                <a:schemeClr val="bg1"/>
              </a:solidFill>
              <a:latin typeface="FS Albert Pro Light" panose="02000503040000020004" pitchFamily="2" charset="0"/>
              <a:ea typeface="+mj-ea"/>
              <a:cs typeface="+mj-cs"/>
              <a:sym typeface="FSAlbertPro-Light"/>
            </a:endParaRPr>
          </a:p>
          <a:p>
            <a:pPr marL="571500" indent="-571500" algn="l" defTabSz="825500" hangingPunct="1">
              <a:buFont typeface="Arial" panose="020B0604020202020204" pitchFamily="34" charset="0"/>
              <a:buChar char="•"/>
            </a:pPr>
            <a:r>
              <a:rPr lang="en-US" sz="3200" dirty="0">
                <a:solidFill>
                  <a:schemeClr val="bg1"/>
                </a:solidFill>
                <a:latin typeface="FS Albert Pro Light" panose="02000503040000020004" pitchFamily="2" charset="0"/>
                <a:ea typeface="+mj-ea"/>
                <a:cs typeface="+mj-cs"/>
                <a:sym typeface="FSAlbertPro-Light"/>
              </a:rPr>
              <a:t>15% </a:t>
            </a:r>
            <a:r>
              <a:rPr lang="en-US" sz="3200" dirty="0" err="1">
                <a:solidFill>
                  <a:schemeClr val="bg1"/>
                </a:solidFill>
                <a:latin typeface="FS Albert Pro Light" panose="02000503040000020004" pitchFamily="2" charset="0"/>
                <a:ea typeface="+mj-ea"/>
                <a:cs typeface="+mj-cs"/>
                <a:sym typeface="FSAlbertPro-Light"/>
              </a:rPr>
              <a:t>PhiX</a:t>
            </a:r>
            <a:endParaRPr lang="en-US" sz="3200" dirty="0">
              <a:solidFill>
                <a:schemeClr val="bg1"/>
              </a:solidFill>
              <a:latin typeface="FS Albert Pro Light" panose="02000503040000020004" pitchFamily="2" charset="0"/>
              <a:ea typeface="+mj-ea"/>
              <a:cs typeface="+mj-cs"/>
              <a:sym typeface="FSAlbertPro-Light"/>
            </a:endParaRPr>
          </a:p>
        </p:txBody>
      </p:sp>
    </p:spTree>
    <p:extLst>
      <p:ext uri="{BB962C8B-B14F-4D97-AF65-F5344CB8AC3E}">
        <p14:creationId xmlns:p14="http://schemas.microsoft.com/office/powerpoint/2010/main" val="3058987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43FC3523-0CC5-40B8-B6EA-D858BCE84828}"/>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8" name="Title 1">
            <a:extLst>
              <a:ext uri="{FF2B5EF4-FFF2-40B4-BE49-F238E27FC236}">
                <a16:creationId xmlns:a16="http://schemas.microsoft.com/office/drawing/2014/main" id="{5A45851A-8F4E-4B7A-80F5-311C7AC03299}"/>
              </a:ext>
            </a:extLst>
          </p:cNvPr>
          <p:cNvSpPr txBox="1">
            <a:spLocks/>
          </p:cNvSpPr>
          <p:nvPr/>
        </p:nvSpPr>
        <p:spPr>
          <a:xfrm>
            <a:off x="457200" y="457200"/>
            <a:ext cx="15594676" cy="2711753"/>
          </a:xfrm>
          <a:prstGeom prst="rect">
            <a:avLst/>
          </a:prstGeom>
        </p:spPr>
        <p:txBody>
          <a:bodyPr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dirty="0"/>
              <a:t>Sequencing flow </a:t>
            </a:r>
            <a:r>
              <a:rPr lang="en-US" sz="5400" dirty="0">
                <a:solidFill>
                  <a:schemeClr val="tx2"/>
                </a:solidFill>
              </a:rPr>
              <a:t>cell loading and </a:t>
            </a:r>
            <a:r>
              <a:rPr lang="en-US" sz="5400" dirty="0" err="1">
                <a:solidFill>
                  <a:schemeClr val="tx2"/>
                </a:solidFill>
              </a:rPr>
              <a:t>PhiX</a:t>
            </a:r>
            <a:r>
              <a:rPr lang="en-US" sz="5400" dirty="0">
                <a:solidFill>
                  <a:schemeClr val="tx2"/>
                </a:solidFill>
              </a:rPr>
              <a:t> Concentrations</a:t>
            </a:r>
            <a:br>
              <a:rPr lang="en-US" sz="5400" dirty="0">
                <a:solidFill>
                  <a:schemeClr val="tx2"/>
                </a:solidFill>
              </a:rPr>
            </a:br>
            <a:r>
              <a:rPr lang="en-US" sz="5400" dirty="0">
                <a:solidFill>
                  <a:schemeClr val="tx2"/>
                </a:solidFill>
              </a:rPr>
              <a:t>targeted mRNA and TCR/BCR Libraries (with and without </a:t>
            </a:r>
            <a:r>
              <a:rPr lang="en-US" sz="5400" dirty="0" err="1">
                <a:solidFill>
                  <a:schemeClr val="tx2"/>
                </a:solidFill>
              </a:rPr>
              <a:t>AbSeq</a:t>
            </a:r>
            <a:r>
              <a:rPr lang="en-US" sz="5400" dirty="0">
                <a:solidFill>
                  <a:schemeClr val="tx2"/>
                </a:solidFill>
              </a:rPr>
              <a:t>)</a:t>
            </a:r>
          </a:p>
        </p:txBody>
      </p:sp>
      <p:graphicFrame>
        <p:nvGraphicFramePr>
          <p:cNvPr id="9" name="Table 8">
            <a:extLst>
              <a:ext uri="{FF2B5EF4-FFF2-40B4-BE49-F238E27FC236}">
                <a16:creationId xmlns:a16="http://schemas.microsoft.com/office/drawing/2014/main" id="{FE81C2F5-A708-4DE9-A4D1-C9AB2D558415}"/>
              </a:ext>
            </a:extLst>
          </p:cNvPr>
          <p:cNvGraphicFramePr>
            <a:graphicFrameLocks noGrp="1"/>
          </p:cNvGraphicFramePr>
          <p:nvPr>
            <p:extLst>
              <p:ext uri="{D42A27DB-BD31-4B8C-83A1-F6EECF244321}">
                <p14:modId xmlns:p14="http://schemas.microsoft.com/office/powerpoint/2010/main" val="150497332"/>
              </p:ext>
            </p:extLst>
          </p:nvPr>
        </p:nvGraphicFramePr>
        <p:xfrm>
          <a:off x="838200" y="4379245"/>
          <a:ext cx="13144500" cy="4572000"/>
        </p:xfrm>
        <a:graphic>
          <a:graphicData uri="http://schemas.openxmlformats.org/drawingml/2006/table">
            <a:tbl>
              <a:tblPr firstRow="1" firstCol="1" bandRow="1">
                <a:tableStyleId>{5C22544A-7EE6-4342-B048-85BDC9FD1C3A}</a:tableStyleId>
              </a:tblPr>
              <a:tblGrid>
                <a:gridCol w="3790950">
                  <a:extLst>
                    <a:ext uri="{9D8B030D-6E8A-4147-A177-3AD203B41FA5}">
                      <a16:colId xmlns:a16="http://schemas.microsoft.com/office/drawing/2014/main" val="20000"/>
                    </a:ext>
                  </a:extLst>
                </a:gridCol>
                <a:gridCol w="9353550">
                  <a:extLst>
                    <a:ext uri="{9D8B030D-6E8A-4147-A177-3AD203B41FA5}">
                      <a16:colId xmlns:a16="http://schemas.microsoft.com/office/drawing/2014/main" val="20001"/>
                    </a:ext>
                  </a:extLst>
                </a:gridCol>
              </a:tblGrid>
              <a:tr h="914400">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Parameter</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300" b="1" i="0">
                          <a:solidFill>
                            <a:schemeClr val="tx2"/>
                          </a:solidFill>
                          <a:effectLst/>
                          <a:latin typeface="FS Albert Pro" panose="02000503040000020004"/>
                          <a:ea typeface="Calibri" panose="020F0502020204030204" pitchFamily="34" charset="0"/>
                          <a:cs typeface="Arial" panose="020B0604020202020204" pitchFamily="34" charset="0"/>
                        </a:rPr>
                        <a:t>Requirement</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14400">
                <a:tc>
                  <a:txBody>
                    <a:bodyPr/>
                    <a:lstStyle/>
                    <a:p>
                      <a:pPr marL="0" marR="0" algn="l">
                        <a:lnSpc>
                          <a:spcPct val="107000"/>
                        </a:lnSpc>
                        <a:spcBef>
                          <a:spcPts val="0"/>
                        </a:spcBef>
                        <a:spcAft>
                          <a:spcPts val="0"/>
                        </a:spcAft>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Platform</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Illumina: 300 cycle kit</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Paired-end reads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Minimum of 85 x 215* read length</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13228406"/>
                  </a:ext>
                </a:extLst>
              </a:tr>
              <a:tr h="914400">
                <a:tc>
                  <a:txBody>
                    <a:bodyPr/>
                    <a:lstStyle/>
                    <a:p>
                      <a:pPr marL="0" marR="0" algn="l">
                        <a:lnSpc>
                          <a:spcPct val="107000"/>
                        </a:lnSpc>
                        <a:spcBef>
                          <a:spcPts val="0"/>
                        </a:spcBef>
                        <a:spcAft>
                          <a:spcPts val="0"/>
                        </a:spcAft>
                      </a:pPr>
                      <a:r>
                        <a:rPr lang="en-US" sz="2300" b="0" i="0" err="1">
                          <a:solidFill>
                            <a:schemeClr val="tx2"/>
                          </a:solidFill>
                          <a:effectLst/>
                          <a:latin typeface="FS Albert Pro" panose="02000503040000020004"/>
                          <a:ea typeface="Calibri" panose="020F0502020204030204" pitchFamily="34" charset="0"/>
                          <a:cs typeface="Arial" panose="020B0604020202020204" pitchFamily="34" charset="0"/>
                        </a:rPr>
                        <a:t>PhiX</a:t>
                      </a:r>
                      <a:endParaRPr lang="en-US" sz="2300" b="0" i="0">
                        <a:solidFill>
                          <a:schemeClr val="tx2"/>
                        </a:solidFill>
                        <a:effectLst/>
                        <a:latin typeface="FS Albert Pro" panose="02000503040000020004"/>
                        <a:ea typeface="Calibri" panose="020F0502020204030204" pitchFamily="34" charset="0"/>
                        <a:cs typeface="Arial" panose="020B0604020202020204" pitchFamily="34" charset="0"/>
                      </a:endParaRP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a:solidFill>
                            <a:schemeClr val="tx2"/>
                          </a:solidFill>
                          <a:effectLst/>
                          <a:latin typeface="FS Albert Pro" panose="02000503040000020004"/>
                          <a:ea typeface="Calibri" panose="020F0502020204030204" pitchFamily="34" charset="0"/>
                          <a:cs typeface="Arial" panose="020B0604020202020204" pitchFamily="34" charset="0"/>
                        </a:rPr>
                        <a:t>Required (3%)</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472736"/>
                  </a:ext>
                </a:extLst>
              </a:tr>
              <a:tr h="914400">
                <a:tc>
                  <a:txBody>
                    <a:bodyPr/>
                    <a:lstStyle/>
                    <a:p>
                      <a:pPr marL="0" marR="0" algn="l">
                        <a:lnSpc>
                          <a:spcPct val="107000"/>
                        </a:lnSpc>
                        <a:spcBef>
                          <a:spcPts val="0"/>
                        </a:spcBef>
                        <a:spcAft>
                          <a:spcPts val="0"/>
                        </a:spcAft>
                      </a:pPr>
                      <a:r>
                        <a:rPr lang="en-US" sz="2300" b="0" i="0">
                          <a:solidFill>
                            <a:schemeClr val="bg1"/>
                          </a:solidFill>
                          <a:effectLst/>
                          <a:latin typeface="FS Albert Pro" panose="02000503040000020004"/>
                          <a:ea typeface="Calibri" panose="020F0502020204030204" pitchFamily="34" charset="0"/>
                          <a:cs typeface="Arial" panose="020B0604020202020204" pitchFamily="34" charset="0"/>
                        </a:rPr>
                        <a:t>Analysis</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See the BD® Single-Cell Multiomics Bioinformatics Handbook </a:t>
                      </a:r>
                      <a:b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br>
                      <a:r>
                        <a:rPr lang="en-US" sz="2300" b="0" i="0" dirty="0">
                          <a:solidFill>
                            <a:schemeClr val="bg1"/>
                          </a:solidFill>
                          <a:effectLst/>
                          <a:latin typeface="FS Albert Pro" panose="02000503040000020004"/>
                          <a:ea typeface="Calibri" panose="020F0502020204030204" pitchFamily="34" charset="0"/>
                          <a:cs typeface="Arial" panose="020B0604020202020204" pitchFamily="34" charset="0"/>
                        </a:rPr>
                        <a:t>(Doc ID: 54169)</a:t>
                      </a:r>
                    </a:p>
                  </a:txBody>
                  <a:tcPr marL="69345" marR="69345" marT="73967" marB="73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39913634"/>
                  </a:ext>
                </a:extLst>
              </a:tr>
            </a:tbl>
          </a:graphicData>
        </a:graphic>
      </p:graphicFrame>
      <p:sp>
        <p:nvSpPr>
          <p:cNvPr id="12" name="TextBox 11">
            <a:extLst>
              <a:ext uri="{FF2B5EF4-FFF2-40B4-BE49-F238E27FC236}">
                <a16:creationId xmlns:a16="http://schemas.microsoft.com/office/drawing/2014/main" id="{CF8D272A-69A3-42DB-8371-D0825A061512}"/>
              </a:ext>
            </a:extLst>
          </p:cNvPr>
          <p:cNvSpPr txBox="1"/>
          <p:nvPr/>
        </p:nvSpPr>
        <p:spPr>
          <a:xfrm>
            <a:off x="838200" y="10107672"/>
            <a:ext cx="22288500" cy="2062103"/>
          </a:xfrm>
          <a:prstGeom prst="rect">
            <a:avLst/>
          </a:prstGeom>
          <a:ln w="12700">
            <a:miter lim="400000"/>
          </a:ln>
        </p:spPr>
        <p:txBody>
          <a:bodyPr wrap="square" lIns="91440" tIns="45720" rIns="91440" bIns="45720" rtlCol="0" anchor="t">
            <a:spAutoFit/>
          </a:bodyPr>
          <a:lstStyle/>
          <a:p>
            <a:pPr marL="457200" indent="-457200" algn="l" defTabSz="825500" hangingPunct="1">
              <a:buFont typeface="Arial" panose="020B0604020202020204" pitchFamily="34" charset="0"/>
              <a:buChar char="•"/>
            </a:pPr>
            <a:r>
              <a:rPr lang="en-US" sz="3200" dirty="0">
                <a:solidFill>
                  <a:schemeClr val="tx2"/>
                </a:solidFill>
                <a:latin typeface="FS Albert Pro Light"/>
                <a:ea typeface="+mj-ea"/>
                <a:cs typeface="+mj-cs"/>
                <a:sym typeface="FSAlbertPro-Light"/>
              </a:rPr>
              <a:t>Calculate the molar concentration of targeted mRNA, sample tag, </a:t>
            </a:r>
            <a:r>
              <a:rPr lang="en-US" sz="3200" dirty="0" err="1">
                <a:solidFill>
                  <a:schemeClr val="tx2"/>
                </a:solidFill>
                <a:latin typeface="FS Albert Pro Light"/>
                <a:ea typeface="+mj-ea"/>
                <a:cs typeface="+mj-cs"/>
                <a:sym typeface="FSAlbertPro-Light"/>
              </a:rPr>
              <a:t>AbSeq</a:t>
            </a:r>
            <a:r>
              <a:rPr lang="en-US" sz="3200" dirty="0">
                <a:solidFill>
                  <a:schemeClr val="tx2"/>
                </a:solidFill>
                <a:latin typeface="FS Albert Pro Light"/>
                <a:ea typeface="+mj-ea"/>
                <a:cs typeface="+mj-cs"/>
                <a:sym typeface="FSAlbertPro-Light"/>
              </a:rPr>
              <a:t>, and TCR/BCR libraries using Qubit quantitation concentration (ng/µL) and average </a:t>
            </a:r>
            <a:r>
              <a:rPr lang="en-US" sz="3200" dirty="0" err="1">
                <a:solidFill>
                  <a:schemeClr val="tx2"/>
                </a:solidFill>
                <a:latin typeface="FS Albert Pro Light"/>
                <a:ea typeface="+mj-ea"/>
                <a:cs typeface="+mj-cs"/>
                <a:sym typeface="FSAlbertPro-Light"/>
              </a:rPr>
              <a:t>BioAnalyzer</a:t>
            </a:r>
            <a:r>
              <a:rPr lang="en-US" sz="3200" dirty="0">
                <a:solidFill>
                  <a:schemeClr val="tx2"/>
                </a:solidFill>
                <a:latin typeface="FS Albert Pro Light"/>
                <a:ea typeface="+mj-ea"/>
                <a:cs typeface="+mj-cs"/>
                <a:sym typeface="FSAlbertPro-Light"/>
              </a:rPr>
              <a:t> size (200–1000 bp)</a:t>
            </a:r>
            <a:endParaRPr lang="en-US" sz="3200" dirty="0">
              <a:solidFill>
                <a:schemeClr val="tx2"/>
              </a:solidFill>
              <a:latin typeface="FS Albert Pro Light"/>
              <a:ea typeface="+mj-ea"/>
              <a:cs typeface="+mj-cs"/>
            </a:endParaRPr>
          </a:p>
          <a:p>
            <a:pPr marL="457200" indent="-457200" algn="l" defTabSz="825500" hangingPunct="1">
              <a:buFont typeface="Arial" panose="020B0604020202020204" pitchFamily="34" charset="0"/>
              <a:buChar char="•"/>
            </a:pPr>
            <a:r>
              <a:rPr lang="en-US" sz="3200" dirty="0">
                <a:solidFill>
                  <a:schemeClr val="tx2"/>
                </a:solidFill>
                <a:latin typeface="FS Albert Pro Light"/>
                <a:ea typeface="+mj-ea"/>
                <a:cs typeface="+mj-cs"/>
                <a:sym typeface="FSAlbertPro-Light"/>
              </a:rPr>
              <a:t>For TCR/BCR libraries, the expected Qubit concentration should be &gt;1.5 ng/µL</a:t>
            </a:r>
            <a:endParaRPr lang="en-US" sz="3200" dirty="0">
              <a:solidFill>
                <a:schemeClr val="tx2"/>
              </a:solidFill>
              <a:latin typeface="FS Albert Pro Light"/>
              <a:ea typeface="+mj-ea"/>
              <a:cs typeface="+mj-cs"/>
            </a:endParaRPr>
          </a:p>
          <a:p>
            <a:pPr marL="457200" indent="-457200" algn="l" defTabSz="825500" hangingPunct="1">
              <a:buFont typeface="Arial" panose="020B0604020202020204" pitchFamily="34" charset="0"/>
              <a:buChar char="•"/>
            </a:pPr>
            <a:r>
              <a:rPr lang="en-US" sz="3200" dirty="0">
                <a:solidFill>
                  <a:schemeClr val="tx2"/>
                </a:solidFill>
                <a:latin typeface="FS Albert Pro Light"/>
                <a:ea typeface="+mj-ea"/>
                <a:cs typeface="+mj-cs"/>
                <a:sym typeface="FSAlbertPro-Light"/>
              </a:rPr>
              <a:t>Use the calculated molar concentrations to pool libraries</a:t>
            </a:r>
            <a:endParaRPr lang="en-US" sz="3200" dirty="0">
              <a:solidFill>
                <a:schemeClr val="tx2"/>
              </a:solidFill>
              <a:latin typeface="FS Albert Pro Light"/>
              <a:ea typeface="+mj-ea"/>
              <a:cs typeface="+mj-cs"/>
            </a:endParaRPr>
          </a:p>
        </p:txBody>
      </p:sp>
      <p:sp>
        <p:nvSpPr>
          <p:cNvPr id="15" name="TextBox 14">
            <a:extLst>
              <a:ext uri="{FF2B5EF4-FFF2-40B4-BE49-F238E27FC236}">
                <a16:creationId xmlns:a16="http://schemas.microsoft.com/office/drawing/2014/main" id="{FBC1D057-E78B-4D24-96D0-7CBC854D8FB6}"/>
              </a:ext>
            </a:extLst>
          </p:cNvPr>
          <p:cNvSpPr txBox="1"/>
          <p:nvPr/>
        </p:nvSpPr>
        <p:spPr>
          <a:xfrm flipH="1">
            <a:off x="838200" y="9295218"/>
            <a:ext cx="21583649" cy="400110"/>
          </a:xfrm>
          <a:prstGeom prst="rect">
            <a:avLst/>
          </a:prstGeom>
          <a:ln w="12700">
            <a:miter lim="400000"/>
          </a:ln>
        </p:spPr>
        <p:txBody>
          <a:bodyPr wrap="square" lIns="91440" tIns="45720" rIns="91440" bIns="45720" rtlCol="0">
            <a:spAutoFit/>
          </a:bodyPr>
          <a:lstStyle/>
          <a:p>
            <a:pPr algn="l" defTabSz="825500" hangingPunct="1"/>
            <a:r>
              <a:rPr lang="en-US" sz="2000" dirty="0">
                <a:solidFill>
                  <a:schemeClr val="tx2"/>
                </a:solidFill>
                <a:latin typeface="FS Albert Pro Light" panose="02000503040000020004" pitchFamily="2" charset="0"/>
                <a:ea typeface="+mj-ea"/>
                <a:cs typeface="+mj-cs"/>
                <a:sym typeface="FSAlbertPro-Light"/>
              </a:rPr>
              <a:t>*See protocols for more detailed sequencing recommendations</a:t>
            </a:r>
          </a:p>
        </p:txBody>
      </p:sp>
      <p:sp>
        <p:nvSpPr>
          <p:cNvPr id="16" name="Rectangle: Rounded Corners 15">
            <a:extLst>
              <a:ext uri="{FF2B5EF4-FFF2-40B4-BE49-F238E27FC236}">
                <a16:creationId xmlns:a16="http://schemas.microsoft.com/office/drawing/2014/main" id="{2DE395C8-3828-4247-A4A0-0AA6C6445B2A}"/>
              </a:ext>
            </a:extLst>
          </p:cNvPr>
          <p:cNvSpPr/>
          <p:nvPr/>
        </p:nvSpPr>
        <p:spPr>
          <a:xfrm>
            <a:off x="14611349" y="2837450"/>
            <a:ext cx="6343651" cy="7064050"/>
          </a:xfrm>
          <a:prstGeom prst="roundRect">
            <a:avLst/>
          </a:prstGeom>
          <a:solidFill>
            <a:srgbClr val="FF6E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l" defTabSz="825500" hangingPunct="1"/>
            <a:r>
              <a:rPr lang="en-US" sz="3200" dirty="0">
                <a:solidFill>
                  <a:schemeClr val="bg1"/>
                </a:solidFill>
                <a:latin typeface="FS Albert Pro Light" panose="02000503040000020004" pitchFamily="2" charset="0"/>
                <a:ea typeface="+mj-ea"/>
                <a:cs typeface="+mj-cs"/>
                <a:sym typeface="FSAlbertPro-Light"/>
              </a:rPr>
              <a:t>For</a:t>
            </a:r>
            <a:r>
              <a:rPr lang="en-US" sz="3600" dirty="0">
                <a:solidFill>
                  <a:schemeClr val="tx2"/>
                </a:solidFill>
                <a:latin typeface="FS Albert Pro Light" panose="02000503040000020004" pitchFamily="2" charset="0"/>
                <a:sym typeface="FSAlbertPro-Light"/>
              </a:rPr>
              <a:t> </a:t>
            </a:r>
            <a:r>
              <a:rPr lang="en-US" sz="3200" dirty="0" err="1">
                <a:solidFill>
                  <a:schemeClr val="bg1"/>
                </a:solidFill>
                <a:latin typeface="FS Albert Pro Light" panose="02000503040000020004" pitchFamily="2" charset="0"/>
                <a:ea typeface="+mj-ea"/>
                <a:cs typeface="+mj-cs"/>
                <a:sym typeface="FSAlbertPro-Light"/>
              </a:rPr>
              <a:t>NextSeq</a:t>
            </a:r>
            <a:r>
              <a:rPr lang="en-US" sz="3200" dirty="0">
                <a:solidFill>
                  <a:schemeClr val="bg1"/>
                </a:solidFill>
                <a:latin typeface="FS Albert Pro Light" panose="02000503040000020004" pitchFamily="2" charset="0"/>
                <a:ea typeface="+mj-ea"/>
                <a:cs typeface="+mj-cs"/>
                <a:sym typeface="FSAlbertPro-Light"/>
              </a:rPr>
              <a:t>™ and </a:t>
            </a:r>
            <a:r>
              <a:rPr lang="en-US" sz="3200" dirty="0" err="1">
                <a:solidFill>
                  <a:schemeClr val="bg1"/>
                </a:solidFill>
                <a:latin typeface="FS Albert Pro Light" panose="02000503040000020004" pitchFamily="2" charset="0"/>
                <a:ea typeface="+mj-ea"/>
                <a:cs typeface="+mj-cs"/>
                <a:sym typeface="FSAlbertPro-Light"/>
              </a:rPr>
              <a:t>MiniSeq</a:t>
            </a:r>
            <a:r>
              <a:rPr lang="en-US" sz="3200" dirty="0">
                <a:solidFill>
                  <a:schemeClr val="bg1"/>
                </a:solidFill>
                <a:latin typeface="FS Albert Pro Light" panose="02000503040000020004" pitchFamily="2" charset="0"/>
                <a:ea typeface="+mj-ea"/>
                <a:cs typeface="+mj-cs"/>
                <a:sym typeface="FSAlbertPro-Light"/>
              </a:rPr>
              <a:t>™ High or Mid Output runs, load the flow cell:</a:t>
            </a:r>
          </a:p>
          <a:p>
            <a:pPr marL="571500" indent="-571500" algn="l" defTabSz="825500" hangingPunct="1">
              <a:buFont typeface="Arial" panose="020B0604020202020204" pitchFamily="34" charset="0"/>
              <a:buChar char="•"/>
            </a:pPr>
            <a:r>
              <a:rPr lang="en-US" sz="3200" dirty="0">
                <a:solidFill>
                  <a:schemeClr val="bg1"/>
                </a:solidFill>
                <a:latin typeface="FS Albert Pro Light" panose="02000503040000020004" pitchFamily="2" charset="0"/>
                <a:ea typeface="+mj-ea"/>
                <a:cs typeface="+mj-cs"/>
                <a:sym typeface="FSAlbertPro-Light"/>
              </a:rPr>
              <a:t>Concentration between</a:t>
            </a:r>
            <a:br>
              <a:rPr lang="en-US" sz="3200" dirty="0">
                <a:solidFill>
                  <a:schemeClr val="bg1"/>
                </a:solidFill>
                <a:latin typeface="FS Albert Pro Light" panose="02000503040000020004" pitchFamily="2" charset="0"/>
                <a:ea typeface="+mj-ea"/>
                <a:cs typeface="+mj-cs"/>
                <a:sym typeface="FSAlbertPro-Light"/>
              </a:rPr>
            </a:br>
            <a:r>
              <a:rPr lang="en-US" sz="3200" dirty="0">
                <a:solidFill>
                  <a:schemeClr val="bg1"/>
                </a:solidFill>
                <a:latin typeface="FS Albert Pro Light" panose="02000503040000020004" pitchFamily="2" charset="0"/>
                <a:ea typeface="+mj-ea"/>
                <a:cs typeface="+mj-cs"/>
                <a:sym typeface="FSAlbertPro-Light"/>
              </a:rPr>
              <a:t>1.8–2.2 </a:t>
            </a:r>
            <a:r>
              <a:rPr lang="en-US" sz="3200" dirty="0" err="1">
                <a:solidFill>
                  <a:schemeClr val="bg1"/>
                </a:solidFill>
                <a:latin typeface="FS Albert Pro Light" panose="02000503040000020004" pitchFamily="2" charset="0"/>
                <a:ea typeface="+mj-ea"/>
                <a:cs typeface="+mj-cs"/>
                <a:sym typeface="FSAlbertPro-Light"/>
              </a:rPr>
              <a:t>pM</a:t>
            </a:r>
            <a:endParaRPr lang="en-US" sz="3200" dirty="0">
              <a:solidFill>
                <a:schemeClr val="bg1"/>
              </a:solidFill>
              <a:latin typeface="FS Albert Pro Light" panose="02000503040000020004" pitchFamily="2" charset="0"/>
              <a:ea typeface="+mj-ea"/>
              <a:cs typeface="+mj-cs"/>
              <a:sym typeface="FSAlbertPro-Light"/>
            </a:endParaRPr>
          </a:p>
          <a:p>
            <a:pPr marL="571500" indent="-571500" algn="l" defTabSz="825500" hangingPunct="1">
              <a:buFont typeface="Arial" panose="020B0604020202020204" pitchFamily="34" charset="0"/>
              <a:buChar char="•"/>
            </a:pPr>
            <a:r>
              <a:rPr lang="en-US" sz="3200" dirty="0">
                <a:solidFill>
                  <a:schemeClr val="bg1"/>
                </a:solidFill>
                <a:latin typeface="FS Albert Pro Light" panose="02000503040000020004" pitchFamily="2" charset="0"/>
                <a:ea typeface="+mj-ea"/>
                <a:cs typeface="+mj-cs"/>
                <a:sym typeface="FSAlbertPro-Light"/>
              </a:rPr>
              <a:t>15% </a:t>
            </a:r>
            <a:r>
              <a:rPr lang="en-US" sz="3200" dirty="0" err="1">
                <a:solidFill>
                  <a:schemeClr val="bg1"/>
                </a:solidFill>
                <a:latin typeface="FS Albert Pro Light" panose="02000503040000020004" pitchFamily="2" charset="0"/>
                <a:ea typeface="+mj-ea"/>
                <a:cs typeface="+mj-cs"/>
                <a:sym typeface="FSAlbertPro-Light"/>
              </a:rPr>
              <a:t>PhiX</a:t>
            </a:r>
            <a:endParaRPr lang="en-US" sz="3200" dirty="0">
              <a:solidFill>
                <a:schemeClr val="bg1"/>
              </a:solidFill>
              <a:latin typeface="FS Albert Pro Light" panose="02000503040000020004" pitchFamily="2" charset="0"/>
              <a:ea typeface="+mj-ea"/>
              <a:cs typeface="+mj-cs"/>
              <a:sym typeface="FSAlbertPro-Light"/>
            </a:endParaRPr>
          </a:p>
          <a:p>
            <a:pPr marL="571500" indent="-571500" algn="l" defTabSz="825500" hangingPunct="1">
              <a:buFont typeface="Arial" panose="020B0604020202020204" pitchFamily="34" charset="0"/>
              <a:buChar char="•"/>
            </a:pPr>
            <a:endParaRPr lang="en-US" sz="3200" dirty="0">
              <a:solidFill>
                <a:schemeClr val="bg1"/>
              </a:solidFill>
              <a:latin typeface="FS Albert Pro Light" panose="02000503040000020004" pitchFamily="2" charset="0"/>
              <a:ea typeface="+mj-ea"/>
              <a:cs typeface="+mj-cs"/>
              <a:sym typeface="FSAlbertPro-Light"/>
            </a:endParaRPr>
          </a:p>
          <a:p>
            <a:pPr algn="l" defTabSz="825500" hangingPunct="1"/>
            <a:r>
              <a:rPr lang="en-US" sz="3200" dirty="0">
                <a:solidFill>
                  <a:schemeClr val="bg1"/>
                </a:solidFill>
                <a:latin typeface="FS Albert Pro Light" panose="02000503040000020004" pitchFamily="2" charset="0"/>
                <a:ea typeface="+mj-ea"/>
                <a:cs typeface="+mj-cs"/>
                <a:sym typeface="FSAlbertPro-Light"/>
              </a:rPr>
              <a:t>Illumina™ </a:t>
            </a:r>
            <a:r>
              <a:rPr lang="en-US" sz="3200" dirty="0" err="1">
                <a:solidFill>
                  <a:schemeClr val="bg1"/>
                </a:solidFill>
                <a:latin typeface="FS Albert Pro Light" panose="02000503040000020004" pitchFamily="2" charset="0"/>
                <a:ea typeface="+mj-ea"/>
                <a:cs typeface="+mj-cs"/>
                <a:sym typeface="FSAlbertPro-Light"/>
              </a:rPr>
              <a:t>BaseSpace</a:t>
            </a:r>
            <a:r>
              <a:rPr lang="en-US" sz="3200" dirty="0">
                <a:solidFill>
                  <a:schemeClr val="bg1"/>
                </a:solidFill>
                <a:latin typeface="FS Albert Pro Light" panose="02000503040000020004" pitchFamily="2" charset="0"/>
                <a:ea typeface="+mj-ea"/>
                <a:cs typeface="+mj-cs"/>
                <a:sym typeface="FSAlbertPro-Light"/>
              </a:rPr>
              <a:t>™:</a:t>
            </a:r>
          </a:p>
          <a:p>
            <a:pPr marL="571500" indent="-571500" algn="l" defTabSz="825500" hangingPunct="1">
              <a:buFont typeface="Arial" panose="020B0604020202020204" pitchFamily="34" charset="0"/>
              <a:buChar char="•"/>
            </a:pPr>
            <a:r>
              <a:rPr lang="en-US" sz="3200" dirty="0">
                <a:solidFill>
                  <a:schemeClr val="bg1"/>
                </a:solidFill>
                <a:latin typeface="FS Albert Pro Light" panose="02000503040000020004" pitchFamily="2" charset="0"/>
                <a:ea typeface="+mj-ea"/>
                <a:cs typeface="+mj-cs"/>
                <a:sym typeface="FSAlbertPro-Light"/>
              </a:rPr>
              <a:t>Enter pooled libraries as one sample if libraries were made with the same library forward primer but different indices</a:t>
            </a:r>
          </a:p>
          <a:p>
            <a:pPr algn="l" defTabSz="825500" hangingPunct="1"/>
            <a:endParaRPr lang="en-US" sz="3200" dirty="0">
              <a:solidFill>
                <a:schemeClr val="bg1"/>
              </a:solidFill>
              <a:latin typeface="FS Albert Pro Light" panose="02000503040000020004" pitchFamily="2" charset="0"/>
              <a:ea typeface="+mj-ea"/>
              <a:cs typeface="+mj-cs"/>
              <a:sym typeface="FSAlbertPro-Light"/>
            </a:endParaRPr>
          </a:p>
        </p:txBody>
      </p:sp>
    </p:spTree>
    <p:extLst>
      <p:ext uri="{BB962C8B-B14F-4D97-AF65-F5344CB8AC3E}">
        <p14:creationId xmlns:p14="http://schemas.microsoft.com/office/powerpoint/2010/main" val="17088597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E1B2C9-24D4-4C6E-9884-80EFDCC44992}"/>
              </a:ext>
            </a:extLst>
          </p:cNvPr>
          <p:cNvSpPr>
            <a:spLocks noGrp="1"/>
          </p:cNvSpPr>
          <p:nvPr>
            <p:ph type="title"/>
          </p:nvPr>
        </p:nvSpPr>
        <p:spPr/>
        <p:txBody>
          <a:bodyPr/>
          <a:lstStyle/>
          <a:p>
            <a:r>
              <a:rPr lang="en-US" sz="5400" dirty="0">
                <a:latin typeface="FS Albert Pro Light"/>
              </a:rPr>
              <a:t>BD Rhapsody™ TCR/BCR </a:t>
            </a:r>
            <a:r>
              <a:rPr lang="en-US" sz="5400" dirty="0" err="1">
                <a:latin typeface="FS Albert Pro Light"/>
              </a:rPr>
              <a:t>Multiomic</a:t>
            </a:r>
            <a:r>
              <a:rPr lang="en-US" sz="5400" dirty="0">
                <a:latin typeface="FS Albert Pro Light"/>
              </a:rPr>
              <a:t> Assay profiling workflow</a:t>
            </a:r>
          </a:p>
        </p:txBody>
      </p:sp>
      <p:sp>
        <p:nvSpPr>
          <p:cNvPr id="6" name="Footer Placeholder 5">
            <a:extLst>
              <a:ext uri="{FF2B5EF4-FFF2-40B4-BE49-F238E27FC236}">
                <a16:creationId xmlns:a16="http://schemas.microsoft.com/office/drawing/2014/main" id="{A0EAA8A1-7F4A-4437-BF55-000EBCFACE7F}"/>
              </a:ext>
            </a:extLst>
          </p:cNvPr>
          <p:cNvSpPr>
            <a:spLocks noGrp="1"/>
          </p:cNvSpPr>
          <p:nvPr>
            <p:ph type="ftr" sz="quarter" idx="12"/>
          </p:nvPr>
        </p:nvSpPr>
        <p:spPr/>
        <p:txBody>
          <a:bodyPr/>
          <a:lstStyle/>
          <a:p>
            <a:pPr defTabSz="309563">
              <a:lnSpc>
                <a:spcPct val="120000"/>
              </a:lnSpc>
            </a:pPr>
            <a:r>
              <a:rPr lang="en-US"/>
              <a:t>BD Rhapsody™ TCR/BCR Multiomic Assay</a:t>
            </a:r>
          </a:p>
        </p:txBody>
      </p:sp>
      <p:sp>
        <p:nvSpPr>
          <p:cNvPr id="10" name="Rectangle: Rounded Corners 9">
            <a:extLst>
              <a:ext uri="{FF2B5EF4-FFF2-40B4-BE49-F238E27FC236}">
                <a16:creationId xmlns:a16="http://schemas.microsoft.com/office/drawing/2014/main" id="{766BEEED-0568-4645-8566-F8D55500E8DB}"/>
              </a:ext>
            </a:extLst>
          </p:cNvPr>
          <p:cNvSpPr/>
          <p:nvPr/>
        </p:nvSpPr>
        <p:spPr>
          <a:xfrm>
            <a:off x="4378566" y="8560874"/>
            <a:ext cx="15777859" cy="2495550"/>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r>
              <a:rPr lang="en-US" sz="4400">
                <a:solidFill>
                  <a:schemeClr val="bg1"/>
                </a:solidFill>
                <a:latin typeface="FS Albert Pro" panose="02000503040000020004" pitchFamily="2" charset="0"/>
              </a:rPr>
              <a:t>A continuous ecosystem for high-dimensional biology</a:t>
            </a:r>
          </a:p>
        </p:txBody>
      </p:sp>
      <p:sp>
        <p:nvSpPr>
          <p:cNvPr id="2" name="TextBox 1">
            <a:extLst>
              <a:ext uri="{FF2B5EF4-FFF2-40B4-BE49-F238E27FC236}">
                <a16:creationId xmlns:a16="http://schemas.microsoft.com/office/drawing/2014/main" id="{4038F115-5B63-4A3B-9353-B2EB289FB22B}"/>
              </a:ext>
            </a:extLst>
          </p:cNvPr>
          <p:cNvSpPr txBox="1"/>
          <p:nvPr/>
        </p:nvSpPr>
        <p:spPr>
          <a:xfrm>
            <a:off x="914607" y="7032936"/>
            <a:ext cx="2146742" cy="830997"/>
          </a:xfrm>
          <a:prstGeom prst="rect">
            <a:avLst/>
          </a:prstGeom>
          <a:ln w="12700">
            <a:miter lim="400000"/>
          </a:ln>
        </p:spPr>
        <p:txBody>
          <a:bodyPr wrap="none" lIns="91440" tIns="45720" rIns="91440" bIns="45720" rtlCol="0">
            <a:spAutoFit/>
          </a:bodyPr>
          <a:lstStyle/>
          <a:p>
            <a:pPr algn="l" defTabSz="825500" hangingPunct="1"/>
            <a:r>
              <a:rPr lang="en-US" dirty="0">
                <a:solidFill>
                  <a:schemeClr val="tx2"/>
                </a:solidFill>
                <a:latin typeface="FS Albert Pro Light" panose="02000503040000020004" pitchFamily="2" charset="0"/>
                <a:ea typeface="+mj-ea"/>
                <a:cs typeface="+mj-cs"/>
                <a:sym typeface="FSAlbertPro-Light"/>
              </a:rPr>
              <a:t>BD Vacutainer</a:t>
            </a:r>
            <a:r>
              <a:rPr lang="en-US" baseline="30000" dirty="0">
                <a:solidFill>
                  <a:schemeClr val="tx2"/>
                </a:solidFill>
                <a:latin typeface="FS Albert Pro Light" panose="02000503040000020004" pitchFamily="2" charset="0"/>
                <a:ea typeface="+mj-ea"/>
                <a:cs typeface="+mj-cs"/>
                <a:sym typeface="FSAlbertPro-Light"/>
              </a:rPr>
              <a:t>®</a:t>
            </a:r>
          </a:p>
          <a:p>
            <a:pPr algn="l" defTabSz="825500" hangingPunct="1"/>
            <a:r>
              <a:rPr lang="en-US" dirty="0">
                <a:solidFill>
                  <a:schemeClr val="tx2"/>
                </a:solidFill>
                <a:latin typeface="FS Albert Pro Light" panose="02000503040000020004" pitchFamily="2" charset="0"/>
                <a:ea typeface="+mj-ea"/>
                <a:cs typeface="+mj-cs"/>
                <a:sym typeface="FSAlbertPro-Light"/>
              </a:rPr>
              <a:t>CPT™ Tubes</a:t>
            </a:r>
          </a:p>
        </p:txBody>
      </p:sp>
      <p:sp>
        <p:nvSpPr>
          <p:cNvPr id="11" name="TextBox 10">
            <a:extLst>
              <a:ext uri="{FF2B5EF4-FFF2-40B4-BE49-F238E27FC236}">
                <a16:creationId xmlns:a16="http://schemas.microsoft.com/office/drawing/2014/main" id="{93EDF885-DBA1-4318-B738-6FD903AA7FB4}"/>
              </a:ext>
            </a:extLst>
          </p:cNvPr>
          <p:cNvSpPr txBox="1"/>
          <p:nvPr/>
        </p:nvSpPr>
        <p:spPr>
          <a:xfrm>
            <a:off x="4022859" y="7032935"/>
            <a:ext cx="1661032" cy="830997"/>
          </a:xfrm>
          <a:prstGeom prst="rect">
            <a:avLst/>
          </a:prstGeom>
          <a:ln w="12700">
            <a:miter lim="400000"/>
          </a:ln>
        </p:spPr>
        <p:txBody>
          <a:bodyPr wrap="none" lIns="91440" tIns="45720" rIns="91440" bIns="45720" rtlCol="0" anchor="t">
            <a:spAutoFit/>
          </a:bodyPr>
          <a:lstStyle/>
          <a:p>
            <a:pPr algn="l" defTabSz="825500" hangingPunct="1"/>
            <a:r>
              <a:rPr lang="en-US" dirty="0">
                <a:solidFill>
                  <a:schemeClr val="tx2"/>
                </a:solidFill>
                <a:latin typeface="FS Albert Pro Light"/>
                <a:ea typeface="+mj-ea"/>
                <a:cs typeface="+mj-cs"/>
                <a:sym typeface="FSAlbertPro-Light"/>
              </a:rPr>
              <a:t>BD</a:t>
            </a:r>
            <a:r>
              <a:rPr lang="en-US" baseline="30000" dirty="0">
                <a:solidFill>
                  <a:schemeClr val="tx2"/>
                </a:solidFill>
                <a:latin typeface="FS Albert Pro Light"/>
                <a:ea typeface="+mj-ea"/>
                <a:cs typeface="+mj-cs"/>
                <a:sym typeface="FSAlbertPro-Light"/>
              </a:rPr>
              <a:t>®</a:t>
            </a:r>
            <a:r>
              <a:rPr lang="en-US" dirty="0">
                <a:solidFill>
                  <a:schemeClr val="tx2"/>
                </a:solidFill>
                <a:latin typeface="FS Albert Pro Light"/>
                <a:ea typeface="+mj-ea"/>
                <a:cs typeface="+mj-cs"/>
                <a:sym typeface="FSAlbertPro-Light"/>
              </a:rPr>
              <a:t> </a:t>
            </a:r>
            <a:r>
              <a:rPr lang="en-US" dirty="0" err="1">
                <a:solidFill>
                  <a:schemeClr val="tx2"/>
                </a:solidFill>
                <a:latin typeface="FS Albert Pro Light"/>
                <a:ea typeface="+mj-ea"/>
                <a:cs typeface="+mj-cs"/>
                <a:sym typeface="FSAlbertPro-Light"/>
              </a:rPr>
              <a:t>AbSeq</a:t>
            </a:r>
            <a:r>
              <a:rPr lang="en-US" dirty="0">
                <a:solidFill>
                  <a:schemeClr val="tx2"/>
                </a:solidFill>
                <a:latin typeface="FS Albert Pro Light"/>
                <a:ea typeface="+mj-ea"/>
                <a:cs typeface="+mj-cs"/>
                <a:sym typeface="FSAlbertPro-Light"/>
              </a:rPr>
              <a:t> </a:t>
            </a:r>
            <a:endParaRPr lang="en-US" dirty="0">
              <a:solidFill>
                <a:schemeClr val="tx2"/>
              </a:solidFill>
              <a:latin typeface="FS Albert Pro Light" panose="02000503040000020004" pitchFamily="2" charset="0"/>
              <a:ea typeface="+mj-ea"/>
              <a:cs typeface="+mj-cs"/>
              <a:sym typeface="FSAlbertPro-Light"/>
            </a:endParaRPr>
          </a:p>
          <a:p>
            <a:pPr algn="l" defTabSz="825500" hangingPunct="1"/>
            <a:r>
              <a:rPr lang="en-US" dirty="0">
                <a:solidFill>
                  <a:schemeClr val="tx2"/>
                </a:solidFill>
                <a:latin typeface="FS Albert Pro Light"/>
                <a:ea typeface="+mj-ea"/>
                <a:cs typeface="+mj-cs"/>
                <a:sym typeface="FSAlbertPro-Light"/>
              </a:rPr>
              <a:t>Ab-Oligos</a:t>
            </a:r>
            <a:endParaRPr lang="en-US" dirty="0">
              <a:solidFill>
                <a:schemeClr val="tx2"/>
              </a:solidFill>
              <a:latin typeface="FS Albert Pro Light"/>
              <a:ea typeface="+mj-ea"/>
              <a:cs typeface="+mj-cs"/>
            </a:endParaRPr>
          </a:p>
        </p:txBody>
      </p:sp>
      <p:sp>
        <p:nvSpPr>
          <p:cNvPr id="12" name="TextBox 11">
            <a:extLst>
              <a:ext uri="{FF2B5EF4-FFF2-40B4-BE49-F238E27FC236}">
                <a16:creationId xmlns:a16="http://schemas.microsoft.com/office/drawing/2014/main" id="{DDBA7EC0-435B-4937-86C5-D632968F3D72}"/>
              </a:ext>
            </a:extLst>
          </p:cNvPr>
          <p:cNvSpPr txBox="1"/>
          <p:nvPr/>
        </p:nvSpPr>
        <p:spPr>
          <a:xfrm>
            <a:off x="6962482" y="7028344"/>
            <a:ext cx="1449436" cy="830997"/>
          </a:xfrm>
          <a:prstGeom prst="rect">
            <a:avLst/>
          </a:prstGeom>
          <a:ln w="12700">
            <a:miter lim="400000"/>
          </a:ln>
        </p:spPr>
        <p:txBody>
          <a:bodyPr wrap="none" lIns="91440" tIns="45720" rIns="91440" bIns="45720" rtlCol="0">
            <a:spAutoFit/>
          </a:bodyPr>
          <a:lstStyle/>
          <a:p>
            <a:pPr algn="l" defTabSz="825500" hangingPunct="1"/>
            <a:r>
              <a:rPr lang="en-US" dirty="0">
                <a:solidFill>
                  <a:schemeClr val="tx2"/>
                </a:solidFill>
                <a:latin typeface="FS Albert Pro Light" panose="02000503040000020004" pitchFamily="2" charset="0"/>
                <a:ea typeface="+mj-ea"/>
                <a:cs typeface="+mj-cs"/>
                <a:sym typeface="FSAlbertPro-Light"/>
              </a:rPr>
              <a:t>BD FACS™</a:t>
            </a:r>
          </a:p>
          <a:p>
            <a:pPr algn="l" defTabSz="825500" hangingPunct="1"/>
            <a:r>
              <a:rPr lang="en-US" dirty="0">
                <a:solidFill>
                  <a:schemeClr val="tx2"/>
                </a:solidFill>
                <a:latin typeface="FS Albert Pro Light" panose="02000503040000020004" pitchFamily="2" charset="0"/>
                <a:ea typeface="+mj-ea"/>
                <a:cs typeface="+mj-cs"/>
                <a:sym typeface="FSAlbertPro-Light"/>
              </a:rPr>
              <a:t>Sorters </a:t>
            </a:r>
          </a:p>
        </p:txBody>
      </p:sp>
      <p:sp>
        <p:nvSpPr>
          <p:cNvPr id="13" name="TextBox 12">
            <a:extLst>
              <a:ext uri="{FF2B5EF4-FFF2-40B4-BE49-F238E27FC236}">
                <a16:creationId xmlns:a16="http://schemas.microsoft.com/office/drawing/2014/main" id="{8630CEB8-4600-4800-8214-CA24F5F556AB}"/>
              </a:ext>
            </a:extLst>
          </p:cNvPr>
          <p:cNvSpPr txBox="1"/>
          <p:nvPr/>
        </p:nvSpPr>
        <p:spPr>
          <a:xfrm>
            <a:off x="9700644" y="7032935"/>
            <a:ext cx="2087431" cy="830997"/>
          </a:xfrm>
          <a:prstGeom prst="rect">
            <a:avLst/>
          </a:prstGeom>
          <a:ln w="12700">
            <a:miter lim="400000"/>
          </a:ln>
        </p:spPr>
        <p:txBody>
          <a:bodyPr wrap="none" lIns="91440" tIns="45720" rIns="91440" bIns="45720" rtlCol="0">
            <a:spAutoFit/>
          </a:bodyPr>
          <a:lstStyle/>
          <a:p>
            <a:pPr algn="l" defTabSz="825500" hangingPunct="1"/>
            <a:r>
              <a:rPr lang="en-US" dirty="0">
                <a:solidFill>
                  <a:schemeClr val="tx2"/>
                </a:solidFill>
                <a:latin typeface="FS Albert Pro Light" panose="02000503040000020004" pitchFamily="2" charset="0"/>
                <a:ea typeface="+mj-ea"/>
                <a:cs typeface="+mj-cs"/>
                <a:sym typeface="FSAlbertPro-Light"/>
              </a:rPr>
              <a:t>BD Rhapsody™ </a:t>
            </a:r>
          </a:p>
          <a:p>
            <a:pPr algn="l" defTabSz="825500" hangingPunct="1"/>
            <a:r>
              <a:rPr lang="en-US" dirty="0">
                <a:solidFill>
                  <a:schemeClr val="tx2"/>
                </a:solidFill>
                <a:latin typeface="FS Albert Pro Light" panose="02000503040000020004" pitchFamily="2" charset="0"/>
                <a:ea typeface="+mj-ea"/>
                <a:cs typeface="+mj-cs"/>
                <a:sym typeface="FSAlbertPro-Light"/>
              </a:rPr>
              <a:t>System </a:t>
            </a:r>
          </a:p>
        </p:txBody>
      </p:sp>
      <p:sp>
        <p:nvSpPr>
          <p:cNvPr id="14" name="TextBox 13">
            <a:extLst>
              <a:ext uri="{FF2B5EF4-FFF2-40B4-BE49-F238E27FC236}">
                <a16:creationId xmlns:a16="http://schemas.microsoft.com/office/drawing/2014/main" id="{23A85B18-CEF3-42CF-BD7E-C38512691B9C}"/>
              </a:ext>
            </a:extLst>
          </p:cNvPr>
          <p:cNvSpPr txBox="1"/>
          <p:nvPr/>
        </p:nvSpPr>
        <p:spPr>
          <a:xfrm>
            <a:off x="15814964" y="7028346"/>
            <a:ext cx="1398140" cy="830997"/>
          </a:xfrm>
          <a:prstGeom prst="rect">
            <a:avLst/>
          </a:prstGeom>
          <a:ln w="12700">
            <a:miter lim="400000"/>
          </a:ln>
        </p:spPr>
        <p:txBody>
          <a:bodyPr wrap="none" lIns="91440" tIns="45720" rIns="91440" bIns="45720" rtlCol="0">
            <a:spAutoFit/>
          </a:bodyPr>
          <a:lstStyle/>
          <a:p>
            <a:pPr algn="l" defTabSz="825500" hangingPunct="1"/>
            <a:r>
              <a:rPr lang="en-US" dirty="0">
                <a:solidFill>
                  <a:schemeClr val="tx2"/>
                </a:solidFill>
                <a:latin typeface="FS Albert Pro Light" panose="02000503040000020004" pitchFamily="2" charset="0"/>
                <a:ea typeface="+mj-ea"/>
                <a:cs typeface="+mj-cs"/>
                <a:sym typeface="FSAlbertPro-Light"/>
              </a:rPr>
              <a:t>SeqGeq™ </a:t>
            </a:r>
          </a:p>
          <a:p>
            <a:pPr algn="l" defTabSz="825500" hangingPunct="1"/>
            <a:r>
              <a:rPr lang="en-US" dirty="0">
                <a:solidFill>
                  <a:schemeClr val="tx2"/>
                </a:solidFill>
                <a:latin typeface="FS Albert Pro Light" panose="02000503040000020004" pitchFamily="2" charset="0"/>
                <a:ea typeface="+mj-ea"/>
                <a:cs typeface="+mj-cs"/>
                <a:sym typeface="FSAlbertPro-Light"/>
              </a:rPr>
              <a:t>Software</a:t>
            </a:r>
          </a:p>
        </p:txBody>
      </p:sp>
      <p:sp>
        <p:nvSpPr>
          <p:cNvPr id="15" name="TextBox 14">
            <a:extLst>
              <a:ext uri="{FF2B5EF4-FFF2-40B4-BE49-F238E27FC236}">
                <a16:creationId xmlns:a16="http://schemas.microsoft.com/office/drawing/2014/main" id="{EDDF6BB9-0CC9-4961-8CE0-E54F9B94492C}"/>
              </a:ext>
            </a:extLst>
          </p:cNvPr>
          <p:cNvSpPr txBox="1"/>
          <p:nvPr/>
        </p:nvSpPr>
        <p:spPr>
          <a:xfrm>
            <a:off x="18706989" y="7028344"/>
            <a:ext cx="1449436" cy="830997"/>
          </a:xfrm>
          <a:prstGeom prst="rect">
            <a:avLst/>
          </a:prstGeom>
          <a:ln w="12700">
            <a:miter lim="400000"/>
          </a:ln>
        </p:spPr>
        <p:txBody>
          <a:bodyPr wrap="none" lIns="91440" tIns="45720" rIns="91440" bIns="45720" rtlCol="0">
            <a:spAutoFit/>
          </a:bodyPr>
          <a:lstStyle/>
          <a:p>
            <a:pPr algn="l" defTabSz="825500" hangingPunct="1"/>
            <a:r>
              <a:rPr lang="en-US" dirty="0">
                <a:solidFill>
                  <a:schemeClr val="tx2"/>
                </a:solidFill>
                <a:latin typeface="FS Albert Pro Light" panose="02000503040000020004" pitchFamily="2" charset="0"/>
                <a:ea typeface="+mj-ea"/>
                <a:cs typeface="+mj-cs"/>
                <a:sym typeface="FSAlbertPro-Light"/>
              </a:rPr>
              <a:t>BD FACS™</a:t>
            </a:r>
          </a:p>
          <a:p>
            <a:pPr algn="l" defTabSz="825500" hangingPunct="1"/>
            <a:r>
              <a:rPr lang="en-US" dirty="0">
                <a:solidFill>
                  <a:schemeClr val="tx2"/>
                </a:solidFill>
                <a:latin typeface="FS Albert Pro Light" panose="02000503040000020004" pitchFamily="2" charset="0"/>
                <a:ea typeface="+mj-ea"/>
                <a:cs typeface="+mj-cs"/>
                <a:sym typeface="FSAlbertPro-Light"/>
              </a:rPr>
              <a:t>Analyzers </a:t>
            </a:r>
          </a:p>
        </p:txBody>
      </p:sp>
      <p:pic>
        <p:nvPicPr>
          <p:cNvPr id="1026" name="Picture 2">
            <a:extLst>
              <a:ext uri="{FF2B5EF4-FFF2-40B4-BE49-F238E27FC236}">
                <a16:creationId xmlns:a16="http://schemas.microsoft.com/office/drawing/2014/main" id="{8CA7F7D0-BD8A-41A0-AD53-1436A8715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845" y="3840443"/>
            <a:ext cx="20840309" cy="381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94152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800465C3-83A7-4422-8435-EC223D9A4B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1472" y="1146326"/>
            <a:ext cx="7766536" cy="10150324"/>
          </a:xfrm>
          <a:prstGeom prst="rect">
            <a:avLst/>
          </a:prstGeom>
        </p:spPr>
      </p:pic>
      <p:sp>
        <p:nvSpPr>
          <p:cNvPr id="6" name="Footer Placeholder 5">
            <a:extLst>
              <a:ext uri="{FF2B5EF4-FFF2-40B4-BE49-F238E27FC236}">
                <a16:creationId xmlns:a16="http://schemas.microsoft.com/office/drawing/2014/main" id="{CD12B801-7945-4AD4-9F05-E592C0D326A6}"/>
              </a:ext>
            </a:extLst>
          </p:cNvPr>
          <p:cNvSpPr>
            <a:spLocks noGrp="1"/>
          </p:cNvSpPr>
          <p:nvPr>
            <p:ph type="ftr" sz="quarter" idx="16"/>
          </p:nvPr>
        </p:nvSpPr>
        <p:spPr/>
        <p:txBody>
          <a:bodyPr/>
          <a:lstStyle/>
          <a:p>
            <a:pPr defTabSz="309563">
              <a:lnSpc>
                <a:spcPct val="120000"/>
              </a:lnSpc>
            </a:pPr>
            <a:r>
              <a:rPr lang="en-US"/>
              <a:t>BD Rhapsody™ TCR/BCR Multiomic Assay</a:t>
            </a:r>
          </a:p>
        </p:txBody>
      </p:sp>
      <p:sp>
        <p:nvSpPr>
          <p:cNvPr id="9" name="TextBox 8">
            <a:extLst>
              <a:ext uri="{FF2B5EF4-FFF2-40B4-BE49-F238E27FC236}">
                <a16:creationId xmlns:a16="http://schemas.microsoft.com/office/drawing/2014/main" id="{A42D3414-4238-4C37-B16F-A18C719DED2D}"/>
              </a:ext>
            </a:extLst>
          </p:cNvPr>
          <p:cNvSpPr txBox="1"/>
          <p:nvPr/>
        </p:nvSpPr>
        <p:spPr>
          <a:xfrm>
            <a:off x="838200" y="4343400"/>
            <a:ext cx="7081315" cy="5078313"/>
          </a:xfrm>
          <a:prstGeom prst="rect">
            <a:avLst/>
          </a:prstGeom>
          <a:ln w="12700">
            <a:miter lim="400000"/>
          </a:ln>
        </p:spPr>
        <p:txBody>
          <a:bodyPr wrap="square" lIns="91440" tIns="45720" rIns="91440" bIns="45720" rtlCol="0" anchor="t">
            <a:spAutoFit/>
          </a:bodyPr>
          <a:lstStyle/>
          <a:p>
            <a:pPr algn="l" defTabSz="825500" hangingPunct="1"/>
            <a:r>
              <a:rPr lang="en-US" sz="3600" dirty="0">
                <a:solidFill>
                  <a:schemeClr val="tx2"/>
                </a:solidFill>
                <a:effectLst/>
                <a:latin typeface="FS Albert Pro" panose="02000503040000020004"/>
                <a:ea typeface="Calibri" panose="020F0502020204030204" pitchFamily="34" charset="0"/>
                <a:cs typeface="Times New Roman" panose="02020603050405020304" pitchFamily="18" charset="0"/>
              </a:rPr>
              <a:t>Utilize our expertise and insights for your single cell experiments. </a:t>
            </a:r>
          </a:p>
          <a:p>
            <a:pPr algn="l" defTabSz="825500" hangingPunct="1"/>
            <a:endParaRPr lang="en-US" sz="3600" dirty="0">
              <a:solidFill>
                <a:schemeClr val="tx2"/>
              </a:solidFill>
              <a:latin typeface="FS Albert Pro" panose="02000503040000020004"/>
              <a:ea typeface="Calibri" panose="020F0502020204030204" pitchFamily="34" charset="0"/>
              <a:cs typeface="Times New Roman" panose="02020603050405020304" pitchFamily="18" charset="0"/>
            </a:endParaRPr>
          </a:p>
          <a:p>
            <a:pPr algn="l" defTabSz="825500" hangingPunct="1"/>
            <a:r>
              <a:rPr lang="en-US" sz="3600" dirty="0">
                <a:solidFill>
                  <a:schemeClr val="tx2"/>
                </a:solidFill>
                <a:effectLst/>
                <a:latin typeface="FS Albert Pro" panose="02000503040000020004"/>
                <a:ea typeface="Calibri" panose="020F0502020204030204" pitchFamily="34" charset="0"/>
                <a:cs typeface="Times New Roman"/>
              </a:rPr>
              <a:t>Reach out to your local BD sales representative or contact our help desk </a:t>
            </a:r>
            <a:r>
              <a:rPr lang="en-US" sz="3600" u="sng" dirty="0">
                <a:solidFill>
                  <a:schemeClr val="tx2"/>
                </a:solidFill>
                <a:effectLst/>
                <a:latin typeface="FS Albert Pro" panose="02000503040000020004"/>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scomix@bdscomix.bd.com</a:t>
            </a:r>
            <a:r>
              <a:rPr lang="en-US" sz="3600" dirty="0">
                <a:solidFill>
                  <a:schemeClr val="tx2"/>
                </a:solidFill>
                <a:effectLst/>
                <a:latin typeface="FS Albert Pro" panose="02000503040000020004"/>
                <a:ea typeface="Calibri" panose="020F0502020204030204" pitchFamily="34" charset="0"/>
                <a:cs typeface="Times New Roman"/>
              </a:rPr>
              <a:t> to learn more about using the BD Rhapsody</a:t>
            </a:r>
            <a:r>
              <a:rPr lang="en-US" sz="3600" dirty="0">
                <a:solidFill>
                  <a:schemeClr val="tx2"/>
                </a:solidFill>
                <a:latin typeface="FS Albert Pro" panose="02000503040000020004"/>
                <a:ea typeface="Calibri" panose="020F0502020204030204" pitchFamily="34" charset="0"/>
                <a:cs typeface="Times New Roman"/>
              </a:rPr>
              <a:t>™</a:t>
            </a:r>
            <a:r>
              <a:rPr lang="en-US" sz="3600" dirty="0">
                <a:solidFill>
                  <a:schemeClr val="tx2"/>
                </a:solidFill>
                <a:effectLst/>
                <a:latin typeface="FS Albert Pro" panose="02000503040000020004"/>
                <a:ea typeface="Calibri" panose="020F0502020204030204" pitchFamily="34" charset="0"/>
                <a:cs typeface="Times New Roman"/>
              </a:rPr>
              <a:t> TCR/BCR </a:t>
            </a:r>
            <a:r>
              <a:rPr lang="en-US" sz="3600" dirty="0" err="1">
                <a:solidFill>
                  <a:schemeClr val="tx2"/>
                </a:solidFill>
                <a:effectLst/>
                <a:latin typeface="FS Albert Pro" panose="02000503040000020004"/>
                <a:ea typeface="Calibri" panose="020F0502020204030204" pitchFamily="34" charset="0"/>
                <a:cs typeface="Times New Roman"/>
              </a:rPr>
              <a:t>Multiomic</a:t>
            </a:r>
            <a:r>
              <a:rPr lang="en-US" sz="3600" dirty="0">
                <a:solidFill>
                  <a:schemeClr val="tx2"/>
                </a:solidFill>
                <a:effectLst/>
                <a:latin typeface="FS Albert Pro" panose="02000503040000020004"/>
                <a:ea typeface="Calibri" panose="020F0502020204030204" pitchFamily="34" charset="0"/>
                <a:cs typeface="Times New Roman"/>
              </a:rPr>
              <a:t> Assay</a:t>
            </a:r>
          </a:p>
        </p:txBody>
      </p:sp>
      <p:sp>
        <p:nvSpPr>
          <p:cNvPr id="14" name="Title 1">
            <a:extLst>
              <a:ext uri="{FF2B5EF4-FFF2-40B4-BE49-F238E27FC236}">
                <a16:creationId xmlns:a16="http://schemas.microsoft.com/office/drawing/2014/main" id="{D8A5D9AD-72AC-40F6-B182-DD37B7C35553}"/>
              </a:ext>
            </a:extLst>
          </p:cNvPr>
          <p:cNvSpPr txBox="1">
            <a:spLocks/>
          </p:cNvSpPr>
          <p:nvPr/>
        </p:nvSpPr>
        <p:spPr>
          <a:xfrm>
            <a:off x="457200" y="457200"/>
            <a:ext cx="13619018" cy="2711753"/>
          </a:xfrm>
          <a:prstGeom prst="rect">
            <a:avLst/>
          </a:prstGeom>
        </p:spPr>
        <p:txBody>
          <a:bodyPr lIns="91440" tIns="45720" rIns="91440" bIns="45720" anchor="t">
            <a:noAutofit/>
          </a:bodyPr>
          <a:lstStyle>
            <a:lvl1pPr marL="0" marR="0" indent="0" algn="l" defTabSz="2438338" eaLnBrk="1" latinLnBrk="0" hangingPunct="1">
              <a:lnSpc>
                <a:spcPct val="90000"/>
              </a:lnSpc>
              <a:spcBef>
                <a:spcPts val="0"/>
              </a:spcBef>
              <a:spcAft>
                <a:spcPts val="0"/>
              </a:spcAft>
              <a:buClrTx/>
              <a:buSzTx/>
              <a:buFontTx/>
              <a:buNone/>
              <a:tabLst/>
              <a:defRPr sz="6000"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457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2pPr>
            <a:lvl3pPr marL="0" marR="0" indent="914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3pPr>
            <a:lvl4pPr marL="0" marR="0" indent="1371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4pPr>
            <a:lvl5pPr marL="0" marR="0" indent="18288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5pPr>
            <a:lvl6pPr marL="0" marR="0" indent="22860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6pPr>
            <a:lvl7pPr marL="0" marR="0" indent="27432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7pPr>
            <a:lvl8pPr marL="0" marR="0" indent="32004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8pPr>
            <a:lvl9pPr marL="0" marR="0" indent="3657600" algn="l" defTabSz="2438338" eaLnBrk="1" latinLnBrk="0" hangingPunct="1">
              <a:lnSpc>
                <a:spcPct val="80000"/>
              </a:lnSpc>
              <a:spcBef>
                <a:spcPts val="0"/>
              </a:spcBef>
              <a:spcAft>
                <a:spcPts val="0"/>
              </a:spcAft>
              <a:buClrTx/>
              <a:buSzTx/>
              <a:buFontTx/>
              <a:buNone/>
              <a:tabLst/>
              <a:defRPr sz="13000" b="0" i="0" u="none" strike="noStrike" cap="none" spc="-260" baseline="0">
                <a:solidFill>
                  <a:srgbClr val="EDEEED"/>
                </a:solidFill>
                <a:uFillTx/>
                <a:latin typeface="+mj-lt"/>
                <a:ea typeface="+mj-ea"/>
                <a:cs typeface="+mj-cs"/>
                <a:sym typeface="FSAlbertPro-Light"/>
              </a:defRPr>
            </a:lvl9pPr>
          </a:lstStyle>
          <a:p>
            <a:pPr rtl="0"/>
            <a:r>
              <a:rPr lang="en-US" sz="5400">
                <a:solidFill>
                  <a:schemeClr val="tx2"/>
                </a:solidFill>
              </a:rPr>
              <a:t>Support</a:t>
            </a:r>
          </a:p>
          <a:p>
            <a:r>
              <a:rPr lang="en-US" sz="5400">
                <a:solidFill>
                  <a:schemeClr val="tx2"/>
                </a:solidFill>
                <a:latin typeface="FS Albert Pro Light"/>
              </a:rPr>
              <a:t>BD Rhapsody™ TCR/BCR </a:t>
            </a:r>
            <a:r>
              <a:rPr lang="en-US" sz="5400" err="1">
                <a:solidFill>
                  <a:schemeClr val="tx2"/>
                </a:solidFill>
                <a:latin typeface="FS Albert Pro Light"/>
              </a:rPr>
              <a:t>Multiomic</a:t>
            </a:r>
            <a:r>
              <a:rPr lang="en-US" sz="5400">
                <a:solidFill>
                  <a:schemeClr val="tx2"/>
                </a:solidFill>
                <a:latin typeface="FS Albert Pro Light"/>
              </a:rPr>
              <a:t> Assay </a:t>
            </a:r>
            <a:endParaRPr lang="en-US" sz="5400">
              <a:solidFill>
                <a:schemeClr val="tx2"/>
              </a:solidFill>
            </a:endParaRPr>
          </a:p>
        </p:txBody>
      </p:sp>
    </p:spTree>
    <p:extLst>
      <p:ext uri="{BB962C8B-B14F-4D97-AF65-F5344CB8AC3E}">
        <p14:creationId xmlns:p14="http://schemas.microsoft.com/office/powerpoint/2010/main" val="110747780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932FA2-2469-4378-83E8-385E702DC4E5}"/>
              </a:ext>
            </a:extLst>
          </p:cNvPr>
          <p:cNvSpPr>
            <a:spLocks noGrp="1"/>
          </p:cNvSpPr>
          <p:nvPr>
            <p:ph type="title"/>
          </p:nvPr>
        </p:nvSpPr>
        <p:spPr>
          <a:xfrm>
            <a:off x="404469" y="3630957"/>
            <a:ext cx="21971004" cy="4648201"/>
          </a:xfrm>
        </p:spPr>
        <p:txBody>
          <a:bodyPr/>
          <a:lstStyle/>
          <a:p>
            <a:r>
              <a:rPr lang="en-US"/>
              <a:t>Thank You</a:t>
            </a:r>
          </a:p>
        </p:txBody>
      </p:sp>
      <p:sp>
        <p:nvSpPr>
          <p:cNvPr id="8" name="Text Placeholder 7">
            <a:extLst>
              <a:ext uri="{FF2B5EF4-FFF2-40B4-BE49-F238E27FC236}">
                <a16:creationId xmlns:a16="http://schemas.microsoft.com/office/drawing/2014/main" id="{EBB314DD-B94A-4FE6-A4DF-F0314FDE5F78}"/>
              </a:ext>
            </a:extLst>
          </p:cNvPr>
          <p:cNvSpPr>
            <a:spLocks noGrp="1"/>
          </p:cNvSpPr>
          <p:nvPr>
            <p:ph type="body" sz="quarter" idx="10"/>
          </p:nvPr>
        </p:nvSpPr>
        <p:spPr>
          <a:xfrm>
            <a:off x="605328" y="10841038"/>
            <a:ext cx="5978352" cy="1574800"/>
          </a:xfrm>
        </p:spPr>
        <p:txBody>
          <a:bodyPr/>
          <a:lstStyle/>
          <a:p>
            <a:r>
              <a:rPr lang="en-US" dirty="0"/>
              <a:t>For Research Use Only. Not for use in diagnostic or therapeutic procedures.</a:t>
            </a:r>
          </a:p>
          <a:p>
            <a:endParaRPr lang="en-US" dirty="0"/>
          </a:p>
          <a:p>
            <a:r>
              <a:rPr lang="en-US" dirty="0"/>
              <a:t>BD, the BD Logo, CPT, FACS, Rhapsody, SeqGeq and Vacutainer are trademarks of Becton, Dickinson and Company or its affiliates. All other trademarks are the property of their respective owners.</a:t>
            </a:r>
            <a:br>
              <a:rPr lang="en-US" dirty="0"/>
            </a:br>
            <a:r>
              <a:rPr lang="en-US" dirty="0"/>
              <a:t>© 2022 BD. All rights reserved. BD-</a:t>
            </a:r>
            <a:r>
              <a:rPr lang="en-US" b="0" i="0" dirty="0">
                <a:solidFill>
                  <a:srgbClr val="303030"/>
                </a:solidFill>
                <a:effectLst/>
                <a:latin typeface="Arial" panose="020B0604020202020204" pitchFamily="34" charset="0"/>
              </a:rPr>
              <a:t>53198</a:t>
            </a:r>
            <a:r>
              <a:rPr lang="en-US" dirty="0"/>
              <a:t> (v1.0</a:t>
            </a:r>
            <a:r>
              <a:rPr lang="en-US"/>
              <a:t>) 0222</a:t>
            </a:r>
            <a:endParaRPr lang="en-US" dirty="0"/>
          </a:p>
        </p:txBody>
      </p:sp>
    </p:spTree>
    <p:extLst>
      <p:ext uri="{BB962C8B-B14F-4D97-AF65-F5344CB8AC3E}">
        <p14:creationId xmlns:p14="http://schemas.microsoft.com/office/powerpoint/2010/main" val="413409476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EDE8B95-587E-4596-9591-CD118BF119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2022" y="708249"/>
            <a:ext cx="20993001" cy="7125673"/>
          </a:xfrm>
          <a:prstGeom prst="rect">
            <a:avLst/>
          </a:prstGeom>
        </p:spPr>
      </p:pic>
      <p:sp>
        <p:nvSpPr>
          <p:cNvPr id="9" name="Title 1">
            <a:extLst>
              <a:ext uri="{FF2B5EF4-FFF2-40B4-BE49-F238E27FC236}">
                <a16:creationId xmlns:a16="http://schemas.microsoft.com/office/drawing/2014/main" id="{78E1B2C9-24D4-4C6E-9884-80EFDCC44992}"/>
              </a:ext>
            </a:extLst>
          </p:cNvPr>
          <p:cNvSpPr>
            <a:spLocks noGrp="1"/>
          </p:cNvSpPr>
          <p:nvPr>
            <p:ph type="title"/>
          </p:nvPr>
        </p:nvSpPr>
        <p:spPr/>
        <p:txBody>
          <a:bodyPr/>
          <a:lstStyle/>
          <a:p>
            <a:r>
              <a:rPr lang="en-US" sz="5400" dirty="0">
                <a:latin typeface="FS Albert Pro Light"/>
              </a:rPr>
              <a:t>BD Rhapsody™ TCR/BCR </a:t>
            </a:r>
            <a:r>
              <a:rPr lang="en-US" sz="5400" dirty="0" err="1">
                <a:latin typeface="FS Albert Pro Light"/>
              </a:rPr>
              <a:t>Multiomic</a:t>
            </a:r>
            <a:r>
              <a:rPr lang="en-US" sz="5400" dirty="0">
                <a:latin typeface="FS Albert Pro Light"/>
              </a:rPr>
              <a:t> Assay profiling workflow</a:t>
            </a:r>
          </a:p>
        </p:txBody>
      </p:sp>
      <p:sp>
        <p:nvSpPr>
          <p:cNvPr id="6" name="Footer Placeholder 5">
            <a:extLst>
              <a:ext uri="{FF2B5EF4-FFF2-40B4-BE49-F238E27FC236}">
                <a16:creationId xmlns:a16="http://schemas.microsoft.com/office/drawing/2014/main" id="{A0EAA8A1-7F4A-4437-BF55-000EBCFACE7F}"/>
              </a:ext>
            </a:extLst>
          </p:cNvPr>
          <p:cNvSpPr>
            <a:spLocks noGrp="1"/>
          </p:cNvSpPr>
          <p:nvPr>
            <p:ph type="ftr" sz="quarter" idx="25"/>
          </p:nvPr>
        </p:nvSpPr>
        <p:spPr/>
        <p:txBody>
          <a:bodyPr/>
          <a:lstStyle/>
          <a:p>
            <a:pPr defTabSz="309563">
              <a:lnSpc>
                <a:spcPct val="120000"/>
              </a:lnSpc>
            </a:pPr>
            <a:r>
              <a:rPr lang="en-US"/>
              <a:t>BD Rhapsody™ TCR/BCR Multiomic Assay</a:t>
            </a:r>
          </a:p>
        </p:txBody>
      </p:sp>
      <p:sp>
        <p:nvSpPr>
          <p:cNvPr id="10" name="Rectangle: Rounded Corners 9">
            <a:extLst>
              <a:ext uri="{FF2B5EF4-FFF2-40B4-BE49-F238E27FC236}">
                <a16:creationId xmlns:a16="http://schemas.microsoft.com/office/drawing/2014/main" id="{766BEEED-0568-4645-8566-F8D55500E8DB}"/>
              </a:ext>
            </a:extLst>
          </p:cNvPr>
          <p:cNvSpPr/>
          <p:nvPr/>
        </p:nvSpPr>
        <p:spPr>
          <a:xfrm>
            <a:off x="595290" y="11128427"/>
            <a:ext cx="18911385" cy="1344852"/>
          </a:xfrm>
          <a:prstGeom prst="roundRect">
            <a:avLst/>
          </a:prstGeom>
          <a:solidFill>
            <a:srgbClr val="FF6E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r>
              <a:rPr lang="en-US" sz="3600" dirty="0">
                <a:solidFill>
                  <a:schemeClr val="bg1"/>
                </a:solidFill>
              </a:rPr>
              <a:t>Perform single-cell partitioning and library prep for simultaneous analysis of gene expression, protein expression and TCR/BCR repertoire with the BD Rhapsody™ Single-Cell Analysis System</a:t>
            </a:r>
          </a:p>
        </p:txBody>
      </p:sp>
      <p:sp>
        <p:nvSpPr>
          <p:cNvPr id="2" name="TextBox 1">
            <a:extLst>
              <a:ext uri="{FF2B5EF4-FFF2-40B4-BE49-F238E27FC236}">
                <a16:creationId xmlns:a16="http://schemas.microsoft.com/office/drawing/2014/main" id="{4038F115-5B63-4A3B-9353-B2EB289FB22B}"/>
              </a:ext>
            </a:extLst>
          </p:cNvPr>
          <p:cNvSpPr txBox="1"/>
          <p:nvPr/>
        </p:nvSpPr>
        <p:spPr>
          <a:xfrm>
            <a:off x="495540" y="6575454"/>
            <a:ext cx="4098463" cy="4154984"/>
          </a:xfrm>
          <a:prstGeom prst="rect">
            <a:avLst/>
          </a:prstGeom>
          <a:ln w="12700">
            <a:miter lim="400000"/>
          </a:ln>
        </p:spPr>
        <p:txBody>
          <a:bodyPr wrap="square" lIns="91440" tIns="45720" rIns="91440" bIns="45720" rtlCol="0" anchor="t">
            <a:spAutoFit/>
          </a:bodyPr>
          <a:lstStyle/>
          <a:p>
            <a:pPr defTabSz="825500" hangingPunct="1"/>
            <a:r>
              <a:rPr lang="en-US" dirty="0">
                <a:solidFill>
                  <a:srgbClr val="FF6E00"/>
                </a:solidFill>
                <a:latin typeface="FS Albert Pro Light"/>
                <a:ea typeface="+mj-ea"/>
                <a:cs typeface="+mj-cs"/>
                <a:sym typeface="FSAlbertPro-Light"/>
              </a:rPr>
              <a:t>BD Rhapsody™ Single-Cell Multiplexing Kit</a:t>
            </a:r>
          </a:p>
          <a:p>
            <a:pPr defTabSz="825500" hangingPunct="1"/>
            <a:endParaRPr lang="en-US" dirty="0">
              <a:solidFill>
                <a:srgbClr val="FF6E00"/>
              </a:solidFill>
              <a:latin typeface="FS Albert Pro Light" panose="02000503040000020004" pitchFamily="2" charset="0"/>
              <a:ea typeface="+mj-ea"/>
              <a:cs typeface="+mj-cs"/>
              <a:sym typeface="FSAlbertPro-Light"/>
            </a:endParaRPr>
          </a:p>
          <a:p>
            <a:pPr defTabSz="825500" hangingPunct="1"/>
            <a:r>
              <a:rPr lang="en-US" b="1" dirty="0">
                <a:solidFill>
                  <a:srgbClr val="FF6E00"/>
                </a:solidFill>
                <a:latin typeface="FS Albert Pro Light" panose="02000503040000020004" pitchFamily="2" charset="0"/>
                <a:ea typeface="+mj-ea"/>
                <a:cs typeface="+mj-cs"/>
                <a:sym typeface="FSAlbertPro-Light"/>
              </a:rPr>
              <a:t>x12</a:t>
            </a:r>
          </a:p>
          <a:p>
            <a:pPr defTabSz="825500" hangingPunct="1"/>
            <a:endParaRPr lang="en-US" dirty="0">
              <a:solidFill>
                <a:srgbClr val="FF6E00"/>
              </a:solidFill>
              <a:latin typeface="FS Albert Pro Light" panose="02000503040000020004" pitchFamily="2" charset="0"/>
              <a:ea typeface="+mj-ea"/>
              <a:cs typeface="+mj-cs"/>
              <a:sym typeface="FSAlbertPro-Light"/>
            </a:endParaRPr>
          </a:p>
          <a:p>
            <a:pPr defTabSz="825500" hangingPunct="1"/>
            <a:r>
              <a:rPr lang="en-US" dirty="0">
                <a:solidFill>
                  <a:srgbClr val="FF6E00"/>
                </a:solidFill>
                <a:latin typeface="FS Albert Pro Light"/>
                <a:ea typeface="+mj-ea"/>
                <a:cs typeface="+mj-cs"/>
                <a:sym typeface="FSAlbertPro-Light"/>
              </a:rPr>
              <a:t>BD</a:t>
            </a:r>
            <a:r>
              <a:rPr lang="en-US" baseline="30000" dirty="0">
                <a:solidFill>
                  <a:srgbClr val="FF6E00"/>
                </a:solidFill>
                <a:latin typeface="FS Albert Pro Light" panose="02000503040000020004" pitchFamily="2" charset="0"/>
                <a:ea typeface="+mj-ea"/>
                <a:cs typeface="+mj-cs"/>
                <a:sym typeface="FSAlbertPro-Light"/>
              </a:rPr>
              <a:t>®</a:t>
            </a:r>
            <a:r>
              <a:rPr lang="en-US" dirty="0">
                <a:solidFill>
                  <a:srgbClr val="FF6E00"/>
                </a:solidFill>
                <a:latin typeface="FS Albert Pro Light"/>
                <a:ea typeface="+mj-ea"/>
                <a:cs typeface="+mj-cs"/>
                <a:sym typeface="FSAlbertPro-Light"/>
              </a:rPr>
              <a:t> </a:t>
            </a:r>
            <a:r>
              <a:rPr lang="en-US" dirty="0" err="1">
                <a:solidFill>
                  <a:srgbClr val="FF6E00"/>
                </a:solidFill>
                <a:latin typeface="FS Albert Pro Light"/>
                <a:ea typeface="+mj-ea"/>
                <a:cs typeface="+mj-cs"/>
                <a:sym typeface="FSAlbertPro-Light"/>
              </a:rPr>
              <a:t>AbSeq</a:t>
            </a:r>
            <a:r>
              <a:rPr lang="en-US" dirty="0">
                <a:solidFill>
                  <a:srgbClr val="FF6E00"/>
                </a:solidFill>
                <a:latin typeface="FS Albert Pro Light"/>
                <a:ea typeface="+mj-ea"/>
                <a:cs typeface="+mj-cs"/>
                <a:sym typeface="FSAlbertPro-Light"/>
              </a:rPr>
              <a:t> Antibody-Oligonucleotides</a:t>
            </a:r>
          </a:p>
          <a:p>
            <a:pPr defTabSz="825500" hangingPunct="1"/>
            <a:r>
              <a:rPr lang="en-US" dirty="0">
                <a:solidFill>
                  <a:schemeClr val="tx2"/>
                </a:solidFill>
                <a:latin typeface="FS Albert Pro Light"/>
                <a:ea typeface="+mj-ea"/>
                <a:cs typeface="+mj-cs"/>
                <a:sym typeface="FSAlbertPro-Light"/>
              </a:rPr>
              <a:t>BD</a:t>
            </a:r>
            <a:r>
              <a:rPr lang="en-US" baseline="30000" dirty="0">
                <a:solidFill>
                  <a:schemeClr val="tx2"/>
                </a:solidFill>
                <a:latin typeface="FS Albert Pro Light"/>
                <a:ea typeface="+mj-ea"/>
                <a:cs typeface="+mj-cs"/>
                <a:sym typeface="FSAlbertPro-Light"/>
              </a:rPr>
              <a:t>®</a:t>
            </a:r>
            <a:r>
              <a:rPr lang="en-US" dirty="0">
                <a:solidFill>
                  <a:schemeClr val="tx2"/>
                </a:solidFill>
                <a:latin typeface="FS Albert Pro Light"/>
                <a:ea typeface="+mj-ea"/>
                <a:cs typeface="+mj-cs"/>
                <a:sym typeface="FSAlbertPro-Light"/>
              </a:rPr>
              <a:t> </a:t>
            </a:r>
            <a:r>
              <a:rPr lang="en-US" dirty="0" err="1">
                <a:solidFill>
                  <a:schemeClr val="tx2"/>
                </a:solidFill>
                <a:latin typeface="FS Albert Pro Light"/>
                <a:ea typeface="+mj-ea"/>
                <a:cs typeface="+mj-cs"/>
                <a:sym typeface="FSAlbertPro-Light"/>
              </a:rPr>
              <a:t>AbSeq</a:t>
            </a:r>
            <a:r>
              <a:rPr lang="en-US" dirty="0">
                <a:solidFill>
                  <a:schemeClr val="tx2"/>
                </a:solidFill>
                <a:latin typeface="FS Albert Pro Light"/>
                <a:ea typeface="+mj-ea"/>
                <a:cs typeface="+mj-cs"/>
                <a:sym typeface="FSAlbertPro-Light"/>
              </a:rPr>
              <a:t> S</a:t>
            </a:r>
            <a:r>
              <a:rPr lang="en-US" dirty="0">
                <a:solidFill>
                  <a:schemeClr val="tx2"/>
                </a:solidFill>
                <a:latin typeface="FS Albert Pro Light" panose="02000503040000020004" pitchFamily="2" charset="0"/>
                <a:ea typeface="+mj-ea"/>
                <a:cs typeface="+mj-cs"/>
                <a:sym typeface="FSAlbertPro-Light"/>
              </a:rPr>
              <a:t>ingle-Vial Reagents, BD</a:t>
            </a:r>
            <a:r>
              <a:rPr lang="en-US" baseline="30000" dirty="0">
                <a:solidFill>
                  <a:schemeClr val="tx2"/>
                </a:solidFill>
                <a:latin typeface="FS Albert Pro Light" panose="02000503040000020004" pitchFamily="2" charset="0"/>
                <a:ea typeface="+mj-ea"/>
                <a:cs typeface="+mj-cs"/>
                <a:sym typeface="FSAlbertPro-Light"/>
              </a:rPr>
              <a:t>®</a:t>
            </a:r>
            <a:r>
              <a:rPr lang="en-US" dirty="0">
                <a:solidFill>
                  <a:schemeClr val="tx2"/>
                </a:solidFill>
                <a:latin typeface="FS Albert Pro Light" panose="02000503040000020004" pitchFamily="2" charset="0"/>
                <a:ea typeface="+mj-ea"/>
                <a:cs typeface="+mj-cs"/>
                <a:sym typeface="FSAlbertPro-Light"/>
              </a:rPr>
              <a:t> </a:t>
            </a:r>
            <a:r>
              <a:rPr lang="en-US" dirty="0" err="1">
                <a:solidFill>
                  <a:schemeClr val="tx2"/>
                </a:solidFill>
                <a:latin typeface="FS Albert Pro Light" panose="02000503040000020004" pitchFamily="2" charset="0"/>
                <a:ea typeface="+mj-ea"/>
                <a:cs typeface="+mj-cs"/>
                <a:sym typeface="FSAlbertPro-Light"/>
              </a:rPr>
              <a:t>AbSeq</a:t>
            </a:r>
            <a:r>
              <a:rPr lang="en-US" dirty="0">
                <a:solidFill>
                  <a:schemeClr val="tx2"/>
                </a:solidFill>
                <a:latin typeface="FS Albert Pro Light" panose="02000503040000020004" pitchFamily="2" charset="0"/>
                <a:ea typeface="+mj-ea"/>
                <a:cs typeface="+mj-cs"/>
                <a:sym typeface="FSAlbertPro-Light"/>
              </a:rPr>
              <a:t> Immune Discovery Panel, Custom BD</a:t>
            </a:r>
            <a:r>
              <a:rPr lang="en-US" baseline="30000" dirty="0">
                <a:solidFill>
                  <a:schemeClr val="tx2"/>
                </a:solidFill>
                <a:latin typeface="FS Albert Pro Light" panose="02000503040000020004" pitchFamily="2" charset="0"/>
                <a:ea typeface="+mj-ea"/>
                <a:cs typeface="+mj-cs"/>
                <a:sym typeface="FSAlbertPro-Light"/>
              </a:rPr>
              <a:t>®</a:t>
            </a:r>
            <a:r>
              <a:rPr lang="en-US" dirty="0">
                <a:solidFill>
                  <a:schemeClr val="tx2"/>
                </a:solidFill>
                <a:latin typeface="FS Albert Pro Light" panose="02000503040000020004" pitchFamily="2" charset="0"/>
                <a:ea typeface="+mj-ea"/>
                <a:cs typeface="+mj-cs"/>
                <a:sym typeface="FSAlbertPro-Light"/>
              </a:rPr>
              <a:t> </a:t>
            </a:r>
            <a:r>
              <a:rPr lang="en-US" dirty="0" err="1">
                <a:solidFill>
                  <a:schemeClr val="tx2"/>
                </a:solidFill>
                <a:latin typeface="FS Albert Pro Light" panose="02000503040000020004" pitchFamily="2" charset="0"/>
                <a:ea typeface="+mj-ea"/>
                <a:cs typeface="+mj-cs"/>
                <a:sym typeface="FSAlbertPro-Light"/>
              </a:rPr>
              <a:t>AbSeq</a:t>
            </a:r>
            <a:r>
              <a:rPr lang="en-US" dirty="0">
                <a:solidFill>
                  <a:schemeClr val="tx2"/>
                </a:solidFill>
                <a:latin typeface="FS Albert Pro Light" panose="02000503040000020004" pitchFamily="2" charset="0"/>
                <a:ea typeface="+mj-ea"/>
                <a:cs typeface="+mj-cs"/>
                <a:sym typeface="FSAlbertPro-Light"/>
              </a:rPr>
              <a:t> Ab-Oligos</a:t>
            </a:r>
          </a:p>
        </p:txBody>
      </p:sp>
      <p:sp>
        <p:nvSpPr>
          <p:cNvPr id="16" name="TextBox 15">
            <a:extLst>
              <a:ext uri="{FF2B5EF4-FFF2-40B4-BE49-F238E27FC236}">
                <a16:creationId xmlns:a16="http://schemas.microsoft.com/office/drawing/2014/main" id="{BA1D0BC4-0CE6-48C8-BE4C-FF9C094DA312}"/>
              </a:ext>
            </a:extLst>
          </p:cNvPr>
          <p:cNvSpPr txBox="1"/>
          <p:nvPr/>
        </p:nvSpPr>
        <p:spPr>
          <a:xfrm>
            <a:off x="8798367" y="6536853"/>
            <a:ext cx="4465902" cy="4893647"/>
          </a:xfrm>
          <a:prstGeom prst="rect">
            <a:avLst/>
          </a:prstGeom>
          <a:ln w="12700">
            <a:miter lim="400000"/>
          </a:ln>
        </p:spPr>
        <p:txBody>
          <a:bodyPr wrap="square" lIns="91440" tIns="45720" rIns="91440" bIns="45720" rtlCol="0" anchor="t">
            <a:spAutoFit/>
          </a:bodyPr>
          <a:lstStyle/>
          <a:p>
            <a:pPr defTabSz="825500" hangingPunct="1"/>
            <a:r>
              <a:rPr lang="en-US" dirty="0">
                <a:solidFill>
                  <a:srgbClr val="FF6E00"/>
                </a:solidFill>
                <a:latin typeface="FS Albert Pro Light"/>
                <a:ea typeface="+mj-ea"/>
                <a:cs typeface="+mj-cs"/>
                <a:sym typeface="FSAlbertPro-Light"/>
              </a:rPr>
              <a:t>BD Rhapsody™ TCR/BCR </a:t>
            </a:r>
            <a:endParaRPr lang="en-US" dirty="0">
              <a:solidFill>
                <a:srgbClr val="FF6E00"/>
              </a:solidFill>
              <a:latin typeface="FS Albert Pro Light" panose="02000503040000020004" pitchFamily="2" charset="0"/>
              <a:ea typeface="+mj-ea"/>
              <a:cs typeface="+mj-cs"/>
              <a:sym typeface="FSAlbertPro-Light"/>
            </a:endParaRPr>
          </a:p>
          <a:p>
            <a:pPr defTabSz="825500" hangingPunct="1"/>
            <a:r>
              <a:rPr lang="en-US" dirty="0" err="1">
                <a:solidFill>
                  <a:srgbClr val="FF6E00"/>
                </a:solidFill>
                <a:latin typeface="FS Albert Pro Light"/>
                <a:ea typeface="+mj-ea"/>
                <a:cs typeface="+mj-cs"/>
                <a:sym typeface="FSAlbertPro-Light"/>
              </a:rPr>
              <a:t>Multiomic</a:t>
            </a:r>
            <a:r>
              <a:rPr lang="en-US" dirty="0">
                <a:solidFill>
                  <a:srgbClr val="FF6E00"/>
                </a:solidFill>
                <a:latin typeface="FS Albert Pro Light"/>
                <a:ea typeface="+mj-ea"/>
                <a:cs typeface="+mj-cs"/>
                <a:sym typeface="FSAlbertPro-Light"/>
              </a:rPr>
              <a:t> Assay Kit</a:t>
            </a:r>
            <a:endParaRPr lang="en-US" dirty="0">
              <a:solidFill>
                <a:schemeClr val="tx2"/>
              </a:solidFill>
              <a:latin typeface="FS Albert Pro Light" panose="02000503040000020004" pitchFamily="2" charset="0"/>
              <a:ea typeface="+mj-ea"/>
              <a:cs typeface="+mj-cs"/>
              <a:sym typeface="FSAlbertPro-Light"/>
            </a:endParaRPr>
          </a:p>
          <a:p>
            <a:pPr defTabSz="825500" hangingPunct="1"/>
            <a:r>
              <a:rPr lang="en-US" dirty="0">
                <a:solidFill>
                  <a:schemeClr val="tx2"/>
                </a:solidFill>
                <a:latin typeface="FS Albert Pro Light"/>
                <a:ea typeface="+mj-ea"/>
                <a:cs typeface="+mj-cs"/>
                <a:sym typeface="FSAlbertPro-Light"/>
              </a:rPr>
              <a:t>High-parameter full-length</a:t>
            </a:r>
            <a:endParaRPr lang="en-US" dirty="0">
              <a:solidFill>
                <a:schemeClr val="tx2"/>
              </a:solidFill>
              <a:latin typeface="FS Albert Pro Light"/>
              <a:ea typeface="+mj-ea"/>
              <a:cs typeface="+mj-cs"/>
            </a:endParaRPr>
          </a:p>
          <a:p>
            <a:pPr defTabSz="825500" hangingPunct="1"/>
            <a:r>
              <a:rPr lang="en-US" dirty="0">
                <a:solidFill>
                  <a:schemeClr val="tx2"/>
                </a:solidFill>
                <a:latin typeface="FS Albert Pro Light"/>
                <a:ea typeface="+mj-ea"/>
                <a:cs typeface="+mj-cs"/>
                <a:sym typeface="FSAlbertPro-Light"/>
              </a:rPr>
              <a:t>T cell and B cell receptor profiling</a:t>
            </a:r>
            <a:endParaRPr lang="en-US" dirty="0">
              <a:solidFill>
                <a:schemeClr val="tx2"/>
              </a:solidFill>
              <a:latin typeface="FS Albert Pro Light"/>
              <a:ea typeface="+mj-ea"/>
              <a:cs typeface="+mj-cs"/>
            </a:endParaRPr>
          </a:p>
          <a:p>
            <a:pPr defTabSz="825500" hangingPunct="1"/>
            <a:endParaRPr lang="en-US" dirty="0">
              <a:solidFill>
                <a:schemeClr val="tx2"/>
              </a:solidFill>
              <a:latin typeface="FS Albert Pro Light" panose="02000503040000020004" pitchFamily="2" charset="0"/>
              <a:ea typeface="+mj-ea"/>
              <a:cs typeface="+mj-cs"/>
              <a:sym typeface="FSAlbertPro-Light"/>
            </a:endParaRPr>
          </a:p>
          <a:p>
            <a:pPr defTabSz="825500" hangingPunct="1"/>
            <a:r>
              <a:rPr lang="en-US" dirty="0">
                <a:solidFill>
                  <a:schemeClr val="tx2"/>
                </a:solidFill>
                <a:latin typeface="FS Albert Pro Light"/>
                <a:ea typeface="+mj-ea"/>
                <a:cs typeface="+mj-cs"/>
                <a:sym typeface="FSAlbertPro-Light"/>
              </a:rPr>
              <a:t>In combination with:</a:t>
            </a:r>
            <a:endParaRPr lang="en-US" dirty="0">
              <a:solidFill>
                <a:schemeClr val="tx2"/>
              </a:solidFill>
              <a:latin typeface="FS Albert Pro Light"/>
              <a:ea typeface="+mj-ea"/>
              <a:cs typeface="+mj-cs"/>
            </a:endParaRPr>
          </a:p>
          <a:p>
            <a:pPr defTabSz="825500" hangingPunct="1"/>
            <a:r>
              <a:rPr lang="en-US" dirty="0">
                <a:solidFill>
                  <a:srgbClr val="FF6E00"/>
                </a:solidFill>
                <a:latin typeface="FS Albert Pro Light"/>
                <a:ea typeface="+mj-ea"/>
                <a:cs typeface="+mj-cs"/>
                <a:sym typeface="FSAlbertPro-Light"/>
              </a:rPr>
              <a:t>BD Rhapsody™ Whole </a:t>
            </a:r>
            <a:endParaRPr lang="en-US" dirty="0">
              <a:solidFill>
                <a:srgbClr val="FF6E00"/>
              </a:solidFill>
              <a:latin typeface="FS Albert Pro Light" panose="02000503040000020004" pitchFamily="2" charset="0"/>
              <a:ea typeface="+mj-ea"/>
              <a:cs typeface="+mj-cs"/>
            </a:endParaRPr>
          </a:p>
          <a:p>
            <a:pPr defTabSz="825500" hangingPunct="1"/>
            <a:r>
              <a:rPr lang="en-US" dirty="0">
                <a:solidFill>
                  <a:srgbClr val="FF6E00"/>
                </a:solidFill>
                <a:latin typeface="FS Albert Pro Light"/>
                <a:ea typeface="+mj-ea"/>
                <a:cs typeface="+mj-cs"/>
                <a:sym typeface="FSAlbertPro-Light"/>
              </a:rPr>
              <a:t>Transcriptome Analysis Amplification Kit</a:t>
            </a:r>
            <a:endParaRPr lang="en-US" dirty="0">
              <a:solidFill>
                <a:srgbClr val="FF6E00"/>
              </a:solidFill>
              <a:latin typeface="FS Albert Pro Light"/>
              <a:ea typeface="+mj-ea"/>
              <a:cs typeface="+mj-cs"/>
            </a:endParaRPr>
          </a:p>
          <a:p>
            <a:pPr defTabSz="825500" hangingPunct="1"/>
            <a:r>
              <a:rPr lang="en-US" dirty="0">
                <a:solidFill>
                  <a:schemeClr val="tx2"/>
                </a:solidFill>
                <a:latin typeface="FS Albert Pro Light"/>
                <a:ea typeface="+mj-ea"/>
                <a:cs typeface="+mj-cs"/>
                <a:sym typeface="FSAlbertPro-Light"/>
              </a:rPr>
              <a:t>or</a:t>
            </a:r>
            <a:endParaRPr lang="en-US" dirty="0">
              <a:solidFill>
                <a:schemeClr val="tx2"/>
              </a:solidFill>
              <a:latin typeface="FS Albert Pro Light"/>
              <a:ea typeface="+mj-ea"/>
              <a:cs typeface="+mj-cs"/>
            </a:endParaRPr>
          </a:p>
          <a:p>
            <a:pPr defTabSz="825500" hangingPunct="1"/>
            <a:r>
              <a:rPr lang="en-US" dirty="0">
                <a:solidFill>
                  <a:srgbClr val="FF6E00"/>
                </a:solidFill>
                <a:latin typeface="FS Albert Pro Light"/>
                <a:ea typeface="+mj-ea"/>
                <a:cs typeface="+mj-cs"/>
                <a:sym typeface="FSAlbertPro-Light"/>
              </a:rPr>
              <a:t>BD Rhapsody™ Targeted mRNA Kit</a:t>
            </a:r>
            <a:endParaRPr lang="en-US" dirty="0">
              <a:solidFill>
                <a:srgbClr val="FF6E00"/>
              </a:solidFill>
              <a:latin typeface="FS Albert Pro Light"/>
              <a:ea typeface="+mj-ea"/>
              <a:cs typeface="+mj-cs"/>
            </a:endParaRPr>
          </a:p>
          <a:p>
            <a:pPr defTabSz="825500" hangingPunct="1"/>
            <a:r>
              <a:rPr lang="en-US" dirty="0">
                <a:solidFill>
                  <a:srgbClr val="FF6E00"/>
                </a:solidFill>
                <a:latin typeface="FS Albert Pro Light"/>
                <a:ea typeface="+mj-ea"/>
                <a:cs typeface="+mj-cs"/>
                <a:sym typeface="FSAlbertPro-Light"/>
              </a:rPr>
              <a:t>and </a:t>
            </a:r>
            <a:r>
              <a:rPr lang="en-US" dirty="0" err="1">
                <a:solidFill>
                  <a:srgbClr val="FF6E00"/>
                </a:solidFill>
                <a:latin typeface="FS Albert Pro Light"/>
                <a:ea typeface="+mj-ea"/>
                <a:cs typeface="+mj-cs"/>
                <a:sym typeface="FSAlbertPro-Light"/>
              </a:rPr>
              <a:t>AbSeq</a:t>
            </a:r>
            <a:r>
              <a:rPr lang="en-US" dirty="0">
                <a:solidFill>
                  <a:srgbClr val="FF6E00"/>
                </a:solidFill>
                <a:latin typeface="FS Albert Pro Light"/>
                <a:ea typeface="+mj-ea"/>
                <a:cs typeface="+mj-cs"/>
                <a:sym typeface="FSAlbertPro-Light"/>
              </a:rPr>
              <a:t> amplification</a:t>
            </a:r>
          </a:p>
          <a:p>
            <a:pPr defTabSz="825500" hangingPunct="1"/>
            <a:endParaRPr lang="en-US" dirty="0">
              <a:solidFill>
                <a:schemeClr val="tx2"/>
              </a:solidFill>
              <a:latin typeface="FS Albert Pro Light" panose="02000503040000020004" pitchFamily="2" charset="0"/>
              <a:ea typeface="+mj-ea"/>
              <a:cs typeface="+mj-cs"/>
            </a:endParaRPr>
          </a:p>
        </p:txBody>
      </p:sp>
      <p:sp>
        <p:nvSpPr>
          <p:cNvPr id="17" name="TextBox 16">
            <a:extLst>
              <a:ext uri="{FF2B5EF4-FFF2-40B4-BE49-F238E27FC236}">
                <a16:creationId xmlns:a16="http://schemas.microsoft.com/office/drawing/2014/main" id="{5A059A10-08D6-4FF8-B888-3885249A6362}"/>
              </a:ext>
            </a:extLst>
          </p:cNvPr>
          <p:cNvSpPr txBox="1"/>
          <p:nvPr/>
        </p:nvSpPr>
        <p:spPr>
          <a:xfrm>
            <a:off x="4917632" y="6536853"/>
            <a:ext cx="3880735" cy="4154984"/>
          </a:xfrm>
          <a:prstGeom prst="rect">
            <a:avLst/>
          </a:prstGeom>
          <a:ln w="12700">
            <a:miter lim="400000"/>
          </a:ln>
        </p:spPr>
        <p:txBody>
          <a:bodyPr wrap="square" lIns="91440" tIns="45720" rIns="91440" bIns="45720" rtlCol="0" anchor="t">
            <a:spAutoFit/>
          </a:bodyPr>
          <a:lstStyle/>
          <a:p>
            <a:pPr defTabSz="825500" hangingPunct="1"/>
            <a:r>
              <a:rPr lang="en-US" dirty="0">
                <a:solidFill>
                  <a:srgbClr val="FF6E00"/>
                </a:solidFill>
                <a:latin typeface="FS Albert Pro Light"/>
                <a:ea typeface="+mj-ea"/>
                <a:cs typeface="+mj-cs"/>
                <a:sym typeface="FSAlbertPro-Light"/>
              </a:rPr>
              <a:t>BD Rhapsody™ Express System</a:t>
            </a:r>
            <a:endParaRPr lang="en-US" dirty="0">
              <a:solidFill>
                <a:schemeClr val="tx2"/>
              </a:solidFill>
              <a:latin typeface="FS Albert Pro Light" panose="02000503040000020004" pitchFamily="2" charset="0"/>
              <a:ea typeface="+mj-ea"/>
              <a:cs typeface="+mj-cs"/>
              <a:sym typeface="FSAlbertPro-Light"/>
            </a:endParaRPr>
          </a:p>
          <a:p>
            <a:pPr defTabSz="825500" hangingPunct="1"/>
            <a:r>
              <a:rPr lang="en-US" dirty="0">
                <a:solidFill>
                  <a:schemeClr val="tx2"/>
                </a:solidFill>
                <a:latin typeface="FS Albert Pro Light"/>
                <a:ea typeface="+mj-ea"/>
                <a:cs typeface="+mj-cs"/>
                <a:sym typeface="FSAlbertPro-Light"/>
              </a:rPr>
              <a:t>Single-cell capture, bead-based mRNA isolation and bead retrieval</a:t>
            </a:r>
            <a:endParaRPr lang="en-US" dirty="0">
              <a:solidFill>
                <a:schemeClr val="tx2"/>
              </a:solidFill>
              <a:latin typeface="FS Albert Pro Light"/>
              <a:ea typeface="+mj-ea"/>
              <a:cs typeface="+mj-cs"/>
            </a:endParaRPr>
          </a:p>
          <a:p>
            <a:pPr defTabSz="825500" hangingPunct="1"/>
            <a:endParaRPr lang="en-US" dirty="0">
              <a:solidFill>
                <a:schemeClr val="tx2"/>
              </a:solidFill>
              <a:latin typeface="FS Albert Pro Light" panose="02000503040000020004" pitchFamily="2" charset="0"/>
              <a:ea typeface="+mj-ea"/>
              <a:cs typeface="+mj-cs"/>
              <a:sym typeface="FSAlbertPro-Light"/>
            </a:endParaRPr>
          </a:p>
          <a:p>
            <a:pPr defTabSz="825500" hangingPunct="1"/>
            <a:r>
              <a:rPr lang="en-US" dirty="0">
                <a:solidFill>
                  <a:srgbClr val="FF6E00"/>
                </a:solidFill>
                <a:latin typeface="FS Albert Pro Light"/>
                <a:ea typeface="+mj-ea"/>
                <a:cs typeface="+mj-cs"/>
                <a:sym typeface="FSAlbertPro-Light"/>
              </a:rPr>
              <a:t>BD Rhapsody™ System</a:t>
            </a:r>
            <a:endParaRPr lang="en-US" dirty="0">
              <a:solidFill>
                <a:schemeClr val="tx2"/>
              </a:solidFill>
              <a:latin typeface="FS Albert Pro Light"/>
              <a:ea typeface="+mj-ea"/>
              <a:cs typeface="+mj-cs"/>
              <a:sym typeface="FSAlbertPro-Light"/>
            </a:endParaRPr>
          </a:p>
          <a:p>
            <a:pPr defTabSz="825500" hangingPunct="1"/>
            <a:r>
              <a:rPr lang="en-US" dirty="0">
                <a:solidFill>
                  <a:schemeClr val="tx2"/>
                </a:solidFill>
                <a:latin typeface="FS Albert Pro Light"/>
                <a:ea typeface="+mj-ea"/>
                <a:cs typeface="+mj-cs"/>
                <a:sym typeface="FSAlbertPro-Light"/>
              </a:rPr>
              <a:t>Single-cell capture, bead-based mRNA isolation and bead retrieval with imaging and cell workflow QC</a:t>
            </a:r>
            <a:endParaRPr lang="en-US" dirty="0">
              <a:solidFill>
                <a:schemeClr val="tx2"/>
              </a:solidFill>
              <a:latin typeface="FS Albert Pro Light"/>
              <a:ea typeface="+mj-ea"/>
              <a:cs typeface="+mj-cs"/>
            </a:endParaRPr>
          </a:p>
        </p:txBody>
      </p:sp>
      <p:sp>
        <p:nvSpPr>
          <p:cNvPr id="18" name="TextBox 17">
            <a:extLst>
              <a:ext uri="{FF2B5EF4-FFF2-40B4-BE49-F238E27FC236}">
                <a16:creationId xmlns:a16="http://schemas.microsoft.com/office/drawing/2014/main" id="{63D263C8-F850-4F0A-BBF1-97999751DC62}"/>
              </a:ext>
            </a:extLst>
          </p:cNvPr>
          <p:cNvSpPr txBox="1"/>
          <p:nvPr/>
        </p:nvSpPr>
        <p:spPr>
          <a:xfrm>
            <a:off x="19031834" y="6575454"/>
            <a:ext cx="4465902" cy="4154984"/>
          </a:xfrm>
          <a:prstGeom prst="rect">
            <a:avLst/>
          </a:prstGeom>
          <a:ln w="12700">
            <a:miter lim="400000"/>
          </a:ln>
        </p:spPr>
        <p:txBody>
          <a:bodyPr wrap="square" lIns="91440" tIns="45720" rIns="91440" bIns="45720" rtlCol="0">
            <a:spAutoFit/>
          </a:bodyPr>
          <a:lstStyle/>
          <a:p>
            <a:pPr defTabSz="825500" hangingPunct="1"/>
            <a:r>
              <a:rPr lang="en-US" dirty="0">
                <a:solidFill>
                  <a:srgbClr val="FF6E00"/>
                </a:solidFill>
                <a:latin typeface="FS Albert Pro Light" panose="02000503040000020004" pitchFamily="2" charset="0"/>
                <a:ea typeface="+mj-ea"/>
                <a:cs typeface="+mj-cs"/>
                <a:sym typeface="FSAlbertPro-Light"/>
              </a:rPr>
              <a:t>BD bioinformatics</a:t>
            </a:r>
          </a:p>
          <a:p>
            <a:pPr defTabSz="825500" hangingPunct="1"/>
            <a:endParaRPr lang="en-US" dirty="0">
              <a:solidFill>
                <a:schemeClr val="tx2"/>
              </a:solidFill>
              <a:latin typeface="FS Albert Pro Light" panose="02000503040000020004" pitchFamily="2" charset="0"/>
              <a:ea typeface="+mj-ea"/>
              <a:cs typeface="+mj-cs"/>
              <a:sym typeface="FSAlbertPro-Light"/>
            </a:endParaRPr>
          </a:p>
          <a:p>
            <a:pPr defTabSz="825500" hangingPunct="1"/>
            <a:r>
              <a:rPr lang="en-US" dirty="0">
                <a:solidFill>
                  <a:schemeClr val="tx2"/>
                </a:solidFill>
                <a:latin typeface="FS Albert Pro Light" panose="02000503040000020004" pitchFamily="2" charset="0"/>
                <a:ea typeface="+mj-ea"/>
                <a:cs typeface="+mj-cs"/>
                <a:sym typeface="FSAlbertPro-Light"/>
              </a:rPr>
              <a:t>Sequencing and read alignment</a:t>
            </a:r>
          </a:p>
          <a:p>
            <a:pPr defTabSz="825500" hangingPunct="1"/>
            <a:r>
              <a:rPr lang="en-US" dirty="0">
                <a:solidFill>
                  <a:schemeClr val="tx2"/>
                </a:solidFill>
                <a:latin typeface="FS Albert Pro Light" panose="02000503040000020004" pitchFamily="2" charset="0"/>
                <a:ea typeface="+mj-ea"/>
                <a:cs typeface="+mj-cs"/>
                <a:sym typeface="FSAlbertPro-Light"/>
              </a:rPr>
              <a:t>and mapping primary analysis software</a:t>
            </a:r>
          </a:p>
          <a:p>
            <a:pPr defTabSz="825500" hangingPunct="1"/>
            <a:endParaRPr lang="en-US" dirty="0">
              <a:solidFill>
                <a:schemeClr val="tx2"/>
              </a:solidFill>
              <a:latin typeface="FS Albert Pro Light" panose="02000503040000020004" pitchFamily="2" charset="0"/>
              <a:ea typeface="+mj-ea"/>
              <a:cs typeface="+mj-cs"/>
              <a:sym typeface="FSAlbertPro-Light"/>
            </a:endParaRPr>
          </a:p>
          <a:p>
            <a:pPr defTabSz="825500" hangingPunct="1"/>
            <a:r>
              <a:rPr lang="en-US" dirty="0">
                <a:solidFill>
                  <a:schemeClr val="tx2"/>
                </a:solidFill>
                <a:latin typeface="FS Albert Pro Light" panose="02000503040000020004" pitchFamily="2" charset="0"/>
                <a:ea typeface="+mj-ea"/>
                <a:cs typeface="+mj-cs"/>
                <a:sym typeface="FSAlbertPro-Light"/>
              </a:rPr>
              <a:t>SeqGeq™ v1.8 Secondary Analysis</a:t>
            </a:r>
          </a:p>
          <a:p>
            <a:pPr defTabSz="825500" hangingPunct="1"/>
            <a:r>
              <a:rPr lang="en-US" dirty="0">
                <a:solidFill>
                  <a:schemeClr val="tx2"/>
                </a:solidFill>
                <a:latin typeface="FS Albert Pro Light" panose="02000503040000020004" pitchFamily="2" charset="0"/>
                <a:ea typeface="+mj-ea"/>
                <a:cs typeface="+mj-cs"/>
                <a:sym typeface="FSAlbertPro-Light"/>
              </a:rPr>
              <a:t>Software for clustering, </a:t>
            </a:r>
          </a:p>
          <a:p>
            <a:pPr defTabSz="825500" hangingPunct="1"/>
            <a:r>
              <a:rPr lang="en-US" dirty="0">
                <a:solidFill>
                  <a:schemeClr val="tx2"/>
                </a:solidFill>
                <a:latin typeface="FS Albert Pro Light" panose="02000503040000020004" pitchFamily="2" charset="0"/>
                <a:ea typeface="+mj-ea"/>
                <a:cs typeface="+mj-cs"/>
                <a:sym typeface="FSAlbertPro-Light"/>
              </a:rPr>
              <a:t>visualization and elimination of </a:t>
            </a:r>
            <a:r>
              <a:rPr lang="en-US" dirty="0" err="1">
                <a:solidFill>
                  <a:schemeClr val="tx2"/>
                </a:solidFill>
                <a:latin typeface="FS Albert Pro Light" panose="02000503040000020004" pitchFamily="2" charset="0"/>
                <a:ea typeface="+mj-ea"/>
                <a:cs typeface="+mj-cs"/>
                <a:sym typeface="FSAlbertPro-Light"/>
              </a:rPr>
              <a:t>multiplet</a:t>
            </a:r>
            <a:r>
              <a:rPr lang="en-US" dirty="0">
                <a:solidFill>
                  <a:schemeClr val="tx2"/>
                </a:solidFill>
                <a:latin typeface="FS Albert Pro Light" panose="02000503040000020004" pitchFamily="2" charset="0"/>
                <a:ea typeface="+mj-ea"/>
                <a:cs typeface="+mj-cs"/>
                <a:sym typeface="FSAlbertPro-Light"/>
              </a:rPr>
              <a:t> data for clean differential expression</a:t>
            </a:r>
          </a:p>
        </p:txBody>
      </p:sp>
      <p:sp>
        <p:nvSpPr>
          <p:cNvPr id="15" name="TextBox 14">
            <a:extLst>
              <a:ext uri="{FF2B5EF4-FFF2-40B4-BE49-F238E27FC236}">
                <a16:creationId xmlns:a16="http://schemas.microsoft.com/office/drawing/2014/main" id="{F4642B07-A617-4403-B397-4BBBA0210938}"/>
              </a:ext>
            </a:extLst>
          </p:cNvPr>
          <p:cNvSpPr txBox="1"/>
          <p:nvPr/>
        </p:nvSpPr>
        <p:spPr>
          <a:xfrm>
            <a:off x="1492022" y="1991474"/>
            <a:ext cx="2293915" cy="954107"/>
          </a:xfrm>
          <a:prstGeom prst="rect">
            <a:avLst/>
          </a:prstGeom>
          <a:ln w="12700">
            <a:miter lim="400000"/>
          </a:ln>
        </p:spPr>
        <p:txBody>
          <a:bodyPr wrap="square" lIns="91440" tIns="45720" rIns="91440" bIns="45720" rtlCol="0">
            <a:spAutoFit/>
          </a:bodyPr>
          <a:lstStyle/>
          <a:p>
            <a:pPr defTabSz="825500" hangingPunct="1"/>
            <a:r>
              <a:rPr lang="en-US" sz="2800" dirty="0">
                <a:solidFill>
                  <a:schemeClr val="tx2"/>
                </a:solidFill>
                <a:latin typeface="FS Albert Pro Light" panose="02000503040000020004" pitchFamily="2" charset="0"/>
                <a:ea typeface="+mj-ea"/>
                <a:cs typeface="+mj-cs"/>
                <a:sym typeface="FSAlbertPro-Light"/>
              </a:rPr>
              <a:t>Cell staining (optional)</a:t>
            </a:r>
          </a:p>
        </p:txBody>
      </p:sp>
      <p:sp>
        <p:nvSpPr>
          <p:cNvPr id="19" name="TextBox 18">
            <a:extLst>
              <a:ext uri="{FF2B5EF4-FFF2-40B4-BE49-F238E27FC236}">
                <a16:creationId xmlns:a16="http://schemas.microsoft.com/office/drawing/2014/main" id="{08D10DFF-E80E-4AC6-96C3-922BC06D95AE}"/>
              </a:ext>
            </a:extLst>
          </p:cNvPr>
          <p:cNvSpPr txBox="1"/>
          <p:nvPr/>
        </p:nvSpPr>
        <p:spPr>
          <a:xfrm>
            <a:off x="5650437" y="1991474"/>
            <a:ext cx="2293915" cy="954107"/>
          </a:xfrm>
          <a:prstGeom prst="rect">
            <a:avLst/>
          </a:prstGeom>
          <a:ln w="12700">
            <a:miter lim="400000"/>
          </a:ln>
        </p:spPr>
        <p:txBody>
          <a:bodyPr wrap="square" lIns="91440" tIns="45720" rIns="91440" bIns="45720" rtlCol="0">
            <a:spAutoFit/>
          </a:bodyPr>
          <a:lstStyle/>
          <a:p>
            <a:pPr defTabSz="825500" hangingPunct="1"/>
            <a:r>
              <a:rPr lang="en-US" sz="2800" dirty="0">
                <a:solidFill>
                  <a:schemeClr val="tx2"/>
                </a:solidFill>
                <a:latin typeface="FS Albert Pro Light" panose="02000503040000020004" pitchFamily="2" charset="0"/>
                <a:ea typeface="+mj-ea"/>
                <a:cs typeface="+mj-cs"/>
                <a:sym typeface="FSAlbertPro-Light"/>
              </a:rPr>
              <a:t>Cell</a:t>
            </a:r>
          </a:p>
          <a:p>
            <a:pPr defTabSz="825500" hangingPunct="1"/>
            <a:r>
              <a:rPr lang="en-US" sz="2800" dirty="0">
                <a:solidFill>
                  <a:schemeClr val="tx2"/>
                </a:solidFill>
                <a:latin typeface="FS Albert Pro Light" panose="02000503040000020004" pitchFamily="2" charset="0"/>
                <a:ea typeface="+mj-ea"/>
                <a:cs typeface="+mj-cs"/>
                <a:sym typeface="FSAlbertPro-Light"/>
              </a:rPr>
              <a:t>capture</a:t>
            </a:r>
          </a:p>
        </p:txBody>
      </p:sp>
      <p:sp>
        <p:nvSpPr>
          <p:cNvPr id="20" name="TextBox 19">
            <a:extLst>
              <a:ext uri="{FF2B5EF4-FFF2-40B4-BE49-F238E27FC236}">
                <a16:creationId xmlns:a16="http://schemas.microsoft.com/office/drawing/2014/main" id="{6A0B7A69-C2F1-4095-8298-A16BD55AA101}"/>
              </a:ext>
            </a:extLst>
          </p:cNvPr>
          <p:cNvSpPr txBox="1"/>
          <p:nvPr/>
        </p:nvSpPr>
        <p:spPr>
          <a:xfrm>
            <a:off x="9612803" y="1991474"/>
            <a:ext cx="2837029" cy="954107"/>
          </a:xfrm>
          <a:prstGeom prst="rect">
            <a:avLst/>
          </a:prstGeom>
          <a:ln w="12700">
            <a:miter lim="400000"/>
          </a:ln>
        </p:spPr>
        <p:txBody>
          <a:bodyPr wrap="square" lIns="91440" tIns="45720" rIns="91440" bIns="45720" rtlCol="0">
            <a:spAutoFit/>
          </a:bodyPr>
          <a:lstStyle/>
          <a:p>
            <a:pPr defTabSz="825500" hangingPunct="1"/>
            <a:r>
              <a:rPr lang="en-US" sz="2800" dirty="0">
                <a:solidFill>
                  <a:schemeClr val="tx2"/>
                </a:solidFill>
                <a:latin typeface="FS Albert Pro Light" panose="02000503040000020004" pitchFamily="2" charset="0"/>
                <a:ea typeface="+mj-ea"/>
                <a:cs typeface="+mj-cs"/>
                <a:sym typeface="FSAlbertPro-Light"/>
              </a:rPr>
              <a:t>TCR/BCR</a:t>
            </a:r>
          </a:p>
          <a:p>
            <a:pPr defTabSz="825500" hangingPunct="1"/>
            <a:r>
              <a:rPr lang="en-US" sz="2800" dirty="0" err="1">
                <a:solidFill>
                  <a:schemeClr val="tx2"/>
                </a:solidFill>
                <a:latin typeface="FS Albert Pro Light" panose="02000503040000020004" pitchFamily="2" charset="0"/>
                <a:ea typeface="+mj-ea"/>
                <a:cs typeface="+mj-cs"/>
                <a:sym typeface="FSAlbertPro-Light"/>
              </a:rPr>
              <a:t>multiomic</a:t>
            </a:r>
            <a:r>
              <a:rPr lang="en-US" sz="2800" dirty="0">
                <a:solidFill>
                  <a:schemeClr val="tx2"/>
                </a:solidFill>
                <a:latin typeface="FS Albert Pro Light" panose="02000503040000020004" pitchFamily="2" charset="0"/>
                <a:ea typeface="+mj-ea"/>
                <a:cs typeface="+mj-cs"/>
                <a:sym typeface="FSAlbertPro-Light"/>
              </a:rPr>
              <a:t> assay</a:t>
            </a:r>
          </a:p>
        </p:txBody>
      </p:sp>
      <p:sp>
        <p:nvSpPr>
          <p:cNvPr id="21" name="TextBox 20">
            <a:extLst>
              <a:ext uri="{FF2B5EF4-FFF2-40B4-BE49-F238E27FC236}">
                <a16:creationId xmlns:a16="http://schemas.microsoft.com/office/drawing/2014/main" id="{68379B1F-C6B2-4C53-ACE5-1E2318206949}"/>
              </a:ext>
            </a:extLst>
          </p:cNvPr>
          <p:cNvSpPr txBox="1"/>
          <p:nvPr/>
        </p:nvSpPr>
        <p:spPr>
          <a:xfrm>
            <a:off x="19701193" y="2049750"/>
            <a:ext cx="3127184" cy="954107"/>
          </a:xfrm>
          <a:prstGeom prst="rect">
            <a:avLst/>
          </a:prstGeom>
          <a:ln w="12700">
            <a:miter lim="400000"/>
          </a:ln>
        </p:spPr>
        <p:txBody>
          <a:bodyPr wrap="square" lIns="91440" tIns="45720" rIns="91440" bIns="45720" rtlCol="0">
            <a:spAutoFit/>
          </a:bodyPr>
          <a:lstStyle/>
          <a:p>
            <a:pPr defTabSz="825500" hangingPunct="1"/>
            <a:r>
              <a:rPr lang="en-US" sz="2800" dirty="0">
                <a:solidFill>
                  <a:schemeClr val="tx2"/>
                </a:solidFill>
                <a:latin typeface="FS Albert Pro Light" panose="02000503040000020004" pitchFamily="2" charset="0"/>
                <a:ea typeface="+mj-ea"/>
                <a:cs typeface="+mj-cs"/>
                <a:sym typeface="FSAlbertPro-Light"/>
              </a:rPr>
              <a:t>High-dimensional data analysis</a:t>
            </a:r>
          </a:p>
        </p:txBody>
      </p:sp>
    </p:spTree>
    <p:extLst>
      <p:ext uri="{BB962C8B-B14F-4D97-AF65-F5344CB8AC3E}">
        <p14:creationId xmlns:p14="http://schemas.microsoft.com/office/powerpoint/2010/main" val="19170932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EAA8A1-7F4A-4437-BF55-000EBCFACE7F}"/>
              </a:ext>
            </a:extLst>
          </p:cNvPr>
          <p:cNvSpPr>
            <a:spLocks noGrp="1"/>
          </p:cNvSpPr>
          <p:nvPr>
            <p:ph type="ftr" sz="quarter" idx="16"/>
          </p:nvPr>
        </p:nvSpPr>
        <p:spPr/>
        <p:txBody>
          <a:bodyPr/>
          <a:lstStyle/>
          <a:p>
            <a:pPr defTabSz="309563">
              <a:lnSpc>
                <a:spcPct val="120000"/>
              </a:lnSpc>
            </a:pPr>
            <a:r>
              <a:rPr lang="en-US"/>
              <a:t>BD Rhapsody™ TCR/BCR Multiomic Assay</a:t>
            </a:r>
          </a:p>
        </p:txBody>
      </p:sp>
      <p:graphicFrame>
        <p:nvGraphicFramePr>
          <p:cNvPr id="8" name="Diagram 7">
            <a:extLst>
              <a:ext uri="{FF2B5EF4-FFF2-40B4-BE49-F238E27FC236}">
                <a16:creationId xmlns:a16="http://schemas.microsoft.com/office/drawing/2014/main" id="{0DD62176-380D-47E1-AC45-2A57CD723038}"/>
              </a:ext>
            </a:extLst>
          </p:cNvPr>
          <p:cNvGraphicFramePr/>
          <p:nvPr>
            <p:extLst>
              <p:ext uri="{D42A27DB-BD31-4B8C-83A1-F6EECF244321}">
                <p14:modId xmlns:p14="http://schemas.microsoft.com/office/powerpoint/2010/main" val="1747740137"/>
              </p:ext>
            </p:extLst>
          </p:nvPr>
        </p:nvGraphicFramePr>
        <p:xfrm>
          <a:off x="457200" y="1622851"/>
          <a:ext cx="21702084" cy="9559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78E1B2C9-24D4-4C6E-9884-80EFDCC44992}"/>
              </a:ext>
            </a:extLst>
          </p:cNvPr>
          <p:cNvSpPr>
            <a:spLocks noGrp="1"/>
          </p:cNvSpPr>
          <p:nvPr>
            <p:ph type="title"/>
          </p:nvPr>
        </p:nvSpPr>
        <p:spPr>
          <a:xfrm>
            <a:off x="457200" y="457200"/>
            <a:ext cx="12801600" cy="2711753"/>
          </a:xfrm>
        </p:spPr>
        <p:txBody>
          <a:bodyPr/>
          <a:lstStyle/>
          <a:p>
            <a:r>
              <a:rPr lang="en-US" sz="5400" dirty="0">
                <a:latin typeface="FS Albert Pro Light"/>
              </a:rPr>
              <a:t>BD Rhapsody™ TCR/BCR </a:t>
            </a:r>
            <a:r>
              <a:rPr lang="en-US" sz="5400" dirty="0" err="1">
                <a:latin typeface="FS Albert Pro Light"/>
              </a:rPr>
              <a:t>Multiomic</a:t>
            </a:r>
            <a:r>
              <a:rPr lang="en-US" sz="5400" dirty="0">
                <a:latin typeface="FS Albert Pro Light"/>
              </a:rPr>
              <a:t> Assay for targeted mRNA analysis</a:t>
            </a:r>
          </a:p>
        </p:txBody>
      </p:sp>
    </p:spTree>
    <p:extLst>
      <p:ext uri="{BB962C8B-B14F-4D97-AF65-F5344CB8AC3E}">
        <p14:creationId xmlns:p14="http://schemas.microsoft.com/office/powerpoint/2010/main" val="5710560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EAA8A1-7F4A-4437-BF55-000EBCFACE7F}"/>
              </a:ext>
            </a:extLst>
          </p:cNvPr>
          <p:cNvSpPr>
            <a:spLocks noGrp="1"/>
          </p:cNvSpPr>
          <p:nvPr>
            <p:ph type="ftr" sz="quarter" idx="16"/>
          </p:nvPr>
        </p:nvSpPr>
        <p:spPr/>
        <p:txBody>
          <a:bodyPr/>
          <a:lstStyle/>
          <a:p>
            <a:pPr defTabSz="309563">
              <a:lnSpc>
                <a:spcPct val="120000"/>
              </a:lnSpc>
            </a:pPr>
            <a:r>
              <a:rPr lang="en-US"/>
              <a:t>BD Rhapsody™ TCR/BCR Multiomic Assay</a:t>
            </a:r>
          </a:p>
        </p:txBody>
      </p:sp>
      <p:graphicFrame>
        <p:nvGraphicFramePr>
          <p:cNvPr id="10" name="Diagram 9">
            <a:extLst>
              <a:ext uri="{FF2B5EF4-FFF2-40B4-BE49-F238E27FC236}">
                <a16:creationId xmlns:a16="http://schemas.microsoft.com/office/drawing/2014/main" id="{F8915CAD-2EC5-43AC-9EF3-F1D19F73389E}"/>
              </a:ext>
            </a:extLst>
          </p:cNvPr>
          <p:cNvGraphicFramePr/>
          <p:nvPr>
            <p:extLst>
              <p:ext uri="{D42A27DB-BD31-4B8C-83A1-F6EECF244321}">
                <p14:modId xmlns:p14="http://schemas.microsoft.com/office/powerpoint/2010/main" val="1966272984"/>
              </p:ext>
            </p:extLst>
          </p:nvPr>
        </p:nvGraphicFramePr>
        <p:xfrm>
          <a:off x="457200" y="1360969"/>
          <a:ext cx="21609749" cy="999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78E1B2C9-24D4-4C6E-9884-80EFDCC44992}"/>
              </a:ext>
            </a:extLst>
          </p:cNvPr>
          <p:cNvSpPr>
            <a:spLocks noGrp="1"/>
          </p:cNvSpPr>
          <p:nvPr>
            <p:ph type="title"/>
          </p:nvPr>
        </p:nvSpPr>
        <p:spPr>
          <a:xfrm>
            <a:off x="457200" y="457200"/>
            <a:ext cx="12801600" cy="2711753"/>
          </a:xfrm>
        </p:spPr>
        <p:txBody>
          <a:bodyPr/>
          <a:lstStyle/>
          <a:p>
            <a:r>
              <a:rPr lang="en-US" sz="5400" dirty="0">
                <a:latin typeface="FS Albert Pro Light"/>
              </a:rPr>
              <a:t>BD Rhapsody™ TCR/BCR </a:t>
            </a:r>
            <a:r>
              <a:rPr lang="en-US" sz="5400" dirty="0" err="1">
                <a:latin typeface="FS Albert Pro Light"/>
              </a:rPr>
              <a:t>Multiomic</a:t>
            </a:r>
            <a:r>
              <a:rPr lang="en-US" sz="5400" dirty="0">
                <a:latin typeface="FS Albert Pro Light"/>
              </a:rPr>
              <a:t> Assay for whole transcriptome analysis</a:t>
            </a:r>
          </a:p>
        </p:txBody>
      </p:sp>
    </p:spTree>
    <p:extLst>
      <p:ext uri="{BB962C8B-B14F-4D97-AF65-F5344CB8AC3E}">
        <p14:creationId xmlns:p14="http://schemas.microsoft.com/office/powerpoint/2010/main" val="289649622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B5E3F-FEA1-413A-B3C8-F281A4A11894}"/>
              </a:ext>
            </a:extLst>
          </p:cNvPr>
          <p:cNvSpPr>
            <a:spLocks noGrp="1"/>
          </p:cNvSpPr>
          <p:nvPr>
            <p:ph type="title"/>
          </p:nvPr>
        </p:nvSpPr>
        <p:spPr/>
        <p:txBody>
          <a:bodyPr/>
          <a:lstStyle/>
          <a:p>
            <a:r>
              <a:rPr lang="en-US" dirty="0"/>
              <a:t>Assay kit</a:t>
            </a:r>
          </a:p>
        </p:txBody>
      </p:sp>
      <p:sp>
        <p:nvSpPr>
          <p:cNvPr id="5" name="Footer Placeholder 4">
            <a:extLst>
              <a:ext uri="{FF2B5EF4-FFF2-40B4-BE49-F238E27FC236}">
                <a16:creationId xmlns:a16="http://schemas.microsoft.com/office/drawing/2014/main" id="{E8BDD9A5-90C2-4A12-A054-7A558D49E306}"/>
              </a:ext>
            </a:extLst>
          </p:cNvPr>
          <p:cNvSpPr>
            <a:spLocks noGrp="1"/>
          </p:cNvSpPr>
          <p:nvPr>
            <p:ph type="ftr" sz="quarter" idx="12"/>
          </p:nvPr>
        </p:nvSpPr>
        <p:spPr/>
        <p:txBody>
          <a:bodyPr/>
          <a:lstStyle/>
          <a:p>
            <a:pPr defTabSz="309563">
              <a:lnSpc>
                <a:spcPct val="120000"/>
              </a:lnSpc>
            </a:pPr>
            <a:r>
              <a:rPr lang="en-US"/>
              <a:t>BD Rhapsody™ TCR/BCR Multiomic Assay</a:t>
            </a:r>
          </a:p>
        </p:txBody>
      </p:sp>
    </p:spTree>
    <p:extLst>
      <p:ext uri="{BB962C8B-B14F-4D97-AF65-F5344CB8AC3E}">
        <p14:creationId xmlns:p14="http://schemas.microsoft.com/office/powerpoint/2010/main" val="3883327963"/>
      </p:ext>
    </p:extLst>
  </p:cSld>
  <p:clrMapOvr>
    <a:masterClrMapping/>
  </p:clrMapOvr>
  <p:transition spd="med"/>
</p:sld>
</file>

<file path=ppt/theme/theme1.xml><?xml version="1.0" encoding="utf-8"?>
<a:theme xmlns:a="http://schemas.openxmlformats.org/drawingml/2006/main" name="BD">
  <a:themeElements>
    <a:clrScheme name="Custom 2">
      <a:dk1>
        <a:srgbClr val="5E5E5E"/>
      </a:dk1>
      <a:lt1>
        <a:srgbClr val="FFFFFF"/>
      </a:lt1>
      <a:dk2>
        <a:srgbClr val="050A3D"/>
      </a:dk2>
      <a:lt2>
        <a:srgbClr val="F9F4F1"/>
      </a:lt2>
      <a:accent1>
        <a:srgbClr val="060A3C"/>
      </a:accent1>
      <a:accent2>
        <a:srgbClr val="044ED7"/>
      </a:accent2>
      <a:accent3>
        <a:srgbClr val="1D74FF"/>
      </a:accent3>
      <a:accent4>
        <a:srgbClr val="9199D8"/>
      </a:accent4>
      <a:accent5>
        <a:srgbClr val="FF6E00"/>
      </a:accent5>
      <a:accent6>
        <a:srgbClr val="DBD8D7"/>
      </a:accent6>
      <a:hlink>
        <a:srgbClr val="044DD6"/>
      </a:hlink>
      <a:folHlink>
        <a:srgbClr val="044DD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ctr" defTabSz="825500" rtl="0" fontAlgn="auto" latinLnBrk="0" hangingPunct="0">
          <a:spcBef>
            <a:spcPts val="0"/>
          </a:spcBef>
          <a:spcAft>
            <a:spcPts val="0"/>
          </a:spcAft>
          <a:buClrTx/>
          <a:buSzTx/>
          <a:buFontTx/>
          <a:buNone/>
          <a:tabLst/>
          <a:defRPr kumimoji="0" sz="3600" u="none" strike="noStrike" cap="none" normalizeH="0" baseline="0" dirty="0" smtClean="0">
            <a:ln>
              <a:noFill/>
            </a:ln>
            <a:solidFill>
              <a:srgbClr val="FFFFFF"/>
            </a:solidFill>
            <a:effectLst/>
            <a:uFillTx/>
            <a:latin typeface="FS Albert Pro Light" panose="02000503040000020004" pitchFamily="2" charset="0"/>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spPr>
      <a:bodyPr wrap="square" lIns="91440" tIns="45720" rIns="91440" bIns="45720" rtlCol="0">
        <a:spAutoFit/>
      </a:bodyPr>
      <a:lstStyle>
        <a:defPPr algn="l" defTabSz="825500" hangingPunct="1">
          <a:defRPr sz="3600" dirty="0" smtClean="0">
            <a:solidFill>
              <a:schemeClr val="tx2"/>
            </a:solidFill>
            <a:latin typeface="FS Albert Pro Light" panose="02000503040000020004" pitchFamily="2" charset="0"/>
            <a:ea typeface="+mj-ea"/>
            <a:cs typeface="+mj-cs"/>
            <a:sym typeface="FSAlbertPro-Light"/>
          </a:defRPr>
        </a:defPPr>
      </a:lstStyle>
    </a:txDef>
  </a:objectDefaults>
  <a:extraClrSchemeLst/>
  <a:extLst>
    <a:ext uri="{05A4C25C-085E-4340-85A3-A5531E510DB2}">
      <thm15:themeFamily xmlns:thm15="http://schemas.microsoft.com/office/thememl/2012/main" name="BD-PPT-External" id="{B8DF91B3-9B18-0A49-8B24-30D1BAEB34BF}" vid="{2910FA59-EC2E-CE41-BEE0-A6E3BCF79C72}"/>
    </a:ext>
  </a:extLst>
</a:theme>
</file>

<file path=ppt/theme/theme2.xml><?xml version="1.0" encoding="utf-8"?>
<a:theme xmlns:a="http://schemas.openxmlformats.org/drawingml/2006/main" name="BD Blue">
  <a:themeElements>
    <a:clrScheme name="BD Color Theme 1">
      <a:dk1>
        <a:srgbClr val="404041"/>
      </a:dk1>
      <a:lt1>
        <a:srgbClr val="FFFFFF"/>
      </a:lt1>
      <a:dk2>
        <a:srgbClr val="5F6062"/>
      </a:dk2>
      <a:lt2>
        <a:srgbClr val="E6E7E9"/>
      </a:lt2>
      <a:accent1>
        <a:srgbClr val="F27707"/>
      </a:accent1>
      <a:accent2>
        <a:srgbClr val="004593"/>
      </a:accent2>
      <a:accent3>
        <a:srgbClr val="E7E5E1"/>
      </a:accent3>
      <a:accent4>
        <a:srgbClr val="BFB8B3"/>
      </a:accent4>
      <a:accent5>
        <a:srgbClr val="72635D"/>
      </a:accent5>
      <a:accent6>
        <a:srgbClr val="004593"/>
      </a:accent6>
      <a:hlink>
        <a:srgbClr val="F27707"/>
      </a:hlink>
      <a:folHlink>
        <a:srgbClr val="0045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610B"/>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_BD_Bar" id="{07E3D8C3-DE20-B245-8A3A-867C4A8027D9}" vid="{09116E4C-F70E-A142-91CD-0F46D53DF3C9}"/>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FSAlbertPro-Light"/>
        <a:ea typeface="FSAlbertPro-Light"/>
        <a:cs typeface="FSAlbertPro-Light"/>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6493E3F5EDBF44875E32F39F1B860B" ma:contentTypeVersion="12" ma:contentTypeDescription="Create a new document." ma:contentTypeScope="" ma:versionID="315c27145ab27a750a7c223e1ca4f0df">
  <xsd:schema xmlns:xsd="http://www.w3.org/2001/XMLSchema" xmlns:xs="http://www.w3.org/2001/XMLSchema" xmlns:p="http://schemas.microsoft.com/office/2006/metadata/properties" xmlns:ns2="c9c2709d-7a4e-4cd2-a346-c96c48a0ef87" xmlns:ns3="e9adbc81-8c0c-4ffb-8bd4-3810e6ca79f2" targetNamespace="http://schemas.microsoft.com/office/2006/metadata/properties" ma:root="true" ma:fieldsID="3a2d43d897176eafe34ebf8f71063924" ns2:_="" ns3:_="">
    <xsd:import namespace="c9c2709d-7a4e-4cd2-a346-c96c48a0ef87"/>
    <xsd:import namespace="e9adbc81-8c0c-4ffb-8bd4-3810e6ca79f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c2709d-7a4e-4cd2-a346-c96c48a0ef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adbc81-8c0c-4ffb-8bd4-3810e6ca79f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058035-49DD-4E6C-A8CF-CF62F81A4881}">
  <ds:schemaRefs>
    <ds:schemaRef ds:uri="c9c2709d-7a4e-4cd2-a346-c96c48a0ef87"/>
    <ds:schemaRef ds:uri="e9adbc81-8c0c-4ffb-8bd4-3810e6ca79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A591C87-9901-4996-99DE-F93B40943AF9}">
  <ds:schemaRefs>
    <ds:schemaRef ds:uri="http://schemas.microsoft.com/sharepoint/v3/contenttype/forms"/>
  </ds:schemaRefs>
</ds:datastoreItem>
</file>

<file path=customXml/itemProps3.xml><?xml version="1.0" encoding="utf-8"?>
<ds:datastoreItem xmlns:ds="http://schemas.openxmlformats.org/officeDocument/2006/customXml" ds:itemID="{E787E600-83F5-49A1-A3F4-C28B48E6CC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c2709d-7a4e-4cd2-a346-c96c48a0ef87"/>
    <ds:schemaRef ds:uri="e9adbc81-8c0c-4ffb-8bd4-3810e6ca79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BD-PPT-External</Template>
  <TotalTime>7132</TotalTime>
  <Words>4927</Words>
  <Application>Microsoft Office PowerPoint</Application>
  <PresentationFormat>Custom</PresentationFormat>
  <Paragraphs>1003</Paragraphs>
  <Slides>51</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51</vt:i4>
      </vt:variant>
    </vt:vector>
  </HeadingPairs>
  <TitlesOfParts>
    <vt:vector size="62" baseType="lpstr">
      <vt:lpstr>Arial</vt:lpstr>
      <vt:lpstr>Calibri (Body)</vt:lpstr>
      <vt:lpstr>FS Albert Pro Light</vt:lpstr>
      <vt:lpstr>Verdana</vt:lpstr>
      <vt:lpstr>Calibri</vt:lpstr>
      <vt:lpstr>Lucida Grande</vt:lpstr>
      <vt:lpstr>Courier New</vt:lpstr>
      <vt:lpstr>FS Albert Pro</vt:lpstr>
      <vt:lpstr>Wingdings</vt:lpstr>
      <vt:lpstr>BD</vt:lpstr>
      <vt:lpstr>BD Blue</vt:lpstr>
      <vt:lpstr>BD Rhapsody™ TCR/BCR Multiomic Assay  Unravel the complexity of the adaptive immune system   </vt:lpstr>
      <vt:lpstr>Overview</vt:lpstr>
      <vt:lpstr>PowerPoint Presentation</vt:lpstr>
      <vt:lpstr>Workflow</vt:lpstr>
      <vt:lpstr>BD Rhapsody™ TCR/BCR Multiomic Assay profiling workflow</vt:lpstr>
      <vt:lpstr>BD Rhapsody™ TCR/BCR Multiomic Assay profiling workflow</vt:lpstr>
      <vt:lpstr>BD Rhapsody™ TCR/BCR Multiomic Assay for targeted mRNA analysis</vt:lpstr>
      <vt:lpstr>BD Rhapsody™ TCR/BCR Multiomic Assay for whole transcriptome analysis</vt:lpstr>
      <vt:lpstr>Assay kit</vt:lpstr>
      <vt:lpstr>PowerPoint Presentation</vt:lpstr>
      <vt:lpstr>PowerPoint Presentation</vt:lpstr>
      <vt:lpstr>PowerPoint Presentation</vt:lpstr>
      <vt:lpstr>Chemistry</vt:lpstr>
      <vt:lpstr>PowerPoint Presentation</vt:lpstr>
      <vt:lpstr>PowerPoint Presentation</vt:lpstr>
      <vt:lpstr>PowerPoint Presentation</vt:lpstr>
      <vt:lpstr>PowerPoint Presentation</vt:lpstr>
      <vt:lpstr>Application performance</vt:lpstr>
      <vt:lpstr>A single workflow profiling TCR designed to work alongside Targeted or WTA and protein analysis for multiplexed samples</vt:lpstr>
      <vt:lpstr>A single workflow profiling TCR designed to work alongside Targeted or WTA and protein analysis for multiplexed samples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pipeline</vt:lpstr>
      <vt:lpstr>PowerPoint Presentation</vt:lpstr>
      <vt:lpstr>PowerPoint Presentation</vt:lpstr>
      <vt:lpstr>PowerPoint Presentation</vt:lpstr>
      <vt:lpstr>Ordering information</vt:lpstr>
      <vt:lpstr>PowerPoint Presentation</vt:lpstr>
      <vt:lpstr>PowerPoint Presentation</vt:lpstr>
      <vt:lpstr>PowerPoint Presentation</vt:lpstr>
      <vt:lpstr>Available protocols</vt:lpstr>
      <vt:lpstr>PowerPoint Presentation</vt:lpstr>
      <vt:lpstr>Sequencing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Headline</dc:title>
  <dc:creator>Kristina Klette</dc:creator>
  <cp:lastModifiedBy>Mac Hopkins</cp:lastModifiedBy>
  <cp:revision>3</cp:revision>
  <cp:lastPrinted>2021-09-30T16:59:34Z</cp:lastPrinted>
  <dcterms:created xsi:type="dcterms:W3CDTF">2021-12-01T22:15:10Z</dcterms:created>
  <dcterms:modified xsi:type="dcterms:W3CDTF">2022-03-22T18:23:30Z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0x010100D46493E3F5EDBF44875E32F39F1B860B</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xd_ProgID">
    <vt:lpwstr/>
  </property>
  <property fmtid="{D5CDD505-2E9C-101B-9397-08002B2CF9AE}" pid="7" name="TemplateUrl">
    <vt:lpwstr/>
  </property>
  <property fmtid="{D5CDD505-2E9C-101B-9397-08002B2CF9AE}" pid="8" name="xd_Signature">
    <vt:bool>false</vt:bool>
  </property>
</Properties>
</file>